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docProps/custom.xml" ContentType="application/vnd.openxmlformats-officedocument.custom-properties+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Default Extension="png" ContentType="image/png"/>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58" r:id="rId4"/>
    <p:sldId id="267" r:id="rId5"/>
    <p:sldId id="268" r:id="rId6"/>
    <p:sldId id="278" r:id="rId7"/>
    <p:sldId id="296" r:id="rId8"/>
    <p:sldId id="295" r:id="rId9"/>
    <p:sldId id="299" r:id="rId10"/>
    <p:sldId id="303" r:id="rId11"/>
    <p:sldId id="305" r:id="rId12"/>
    <p:sldId id="307" r:id="rId13"/>
    <p:sldId id="279" r:id="rId14"/>
    <p:sldId id="308" r:id="rId15"/>
    <p:sldId id="271" r:id="rId16"/>
    <p:sldId id="273" r:id="rId17"/>
    <p:sldId id="274" r:id="rId18"/>
    <p:sldId id="276" r:id="rId19"/>
    <p:sldId id="275" r:id="rId20"/>
    <p:sldId id="292" r:id="rId21"/>
    <p:sldId id="277" r:id="rId22"/>
    <p:sldId id="281" r:id="rId23"/>
    <p:sldId id="293" r:id="rId24"/>
    <p:sldId id="288" r:id="rId25"/>
    <p:sldId id="289" r:id="rId26"/>
    <p:sldId id="290" r:id="rId27"/>
    <p:sldId id="282" r:id="rId28"/>
    <p:sldId id="283" r:id="rId29"/>
    <p:sldId id="284" r:id="rId30"/>
    <p:sldId id="285" r:id="rId31"/>
    <p:sldId id="286" r:id="rId32"/>
    <p:sldId id="287" r:id="rId33"/>
    <p:sldId id="294" r:id="rId3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A8EEFE"/>
    <a:srgbClr val="96EAFE"/>
    <a:srgbClr val="7C5989"/>
    <a:srgbClr val="000066"/>
    <a:srgbClr val="4D6B89"/>
    <a:srgbClr val="384E64"/>
    <a:srgbClr val="274E75"/>
    <a:srgbClr val="5F5F5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64" autoAdjust="0"/>
  </p:normalViewPr>
  <p:slideViewPr>
    <p:cSldViewPr>
      <p:cViewPr varScale="1">
        <p:scale>
          <a:sx n="82" d="100"/>
          <a:sy n="82" d="100"/>
        </p:scale>
        <p:origin x="-48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7D232E-129B-418A-9477-0DCF129553FF}" type="doc">
      <dgm:prSet loTypeId="urn:microsoft.com/office/officeart/2005/8/layout/pyramid2" loCatId="pyramid" qsTypeId="urn:microsoft.com/office/officeart/2005/8/quickstyle/simple1" qsCatId="simple" csTypeId="urn:microsoft.com/office/officeart/2005/8/colors/accent6_5" csCatId="accent6" phldr="1"/>
      <dgm:spPr/>
    </dgm:pt>
    <dgm:pt modelId="{3EA386C5-9265-4A00-9D25-0447B19A07EB}">
      <dgm:prSet phldrT="[Texto]" custT="1"/>
      <dgm:spPr/>
      <dgm:t>
        <a:bodyPr/>
        <a:lstStyle/>
        <a:p>
          <a:r>
            <a:rPr lang="es-MX" sz="1800" dirty="0" smtClean="0"/>
            <a:t>Constitución Política de los Estados Unidos Mexicanos</a:t>
          </a:r>
          <a:endParaRPr lang="es-MX" sz="1800" dirty="0"/>
        </a:p>
      </dgm:t>
    </dgm:pt>
    <dgm:pt modelId="{FA5203BC-0FF0-4252-8407-F56AF07F9BED}" type="parTrans" cxnId="{B7D9ED61-E4DF-413A-AD79-1B2ED789C645}">
      <dgm:prSet/>
      <dgm:spPr/>
      <dgm:t>
        <a:bodyPr/>
        <a:lstStyle/>
        <a:p>
          <a:endParaRPr lang="es-MX"/>
        </a:p>
      </dgm:t>
    </dgm:pt>
    <dgm:pt modelId="{D0128837-9E99-4839-89C0-DECB88C34347}" type="sibTrans" cxnId="{B7D9ED61-E4DF-413A-AD79-1B2ED789C645}">
      <dgm:prSet/>
      <dgm:spPr/>
      <dgm:t>
        <a:bodyPr/>
        <a:lstStyle/>
        <a:p>
          <a:endParaRPr lang="es-MX"/>
        </a:p>
      </dgm:t>
    </dgm:pt>
    <dgm:pt modelId="{44F6010B-C151-4651-BBEC-A2AD109C7029}">
      <dgm:prSet phldrT="[Texto]" custT="1"/>
      <dgm:spPr/>
      <dgm:t>
        <a:bodyPr/>
        <a:lstStyle/>
        <a:p>
          <a:r>
            <a:rPr lang="es-MX" sz="1800" dirty="0" smtClean="0"/>
            <a:t>Leyes</a:t>
          </a:r>
          <a:endParaRPr lang="es-MX" sz="1800" dirty="0"/>
        </a:p>
      </dgm:t>
    </dgm:pt>
    <dgm:pt modelId="{76DA8BA4-68BF-4D7B-95A8-515479843758}" type="parTrans" cxnId="{357EF7D7-BCED-4EC1-9581-F3E0BE468161}">
      <dgm:prSet/>
      <dgm:spPr/>
      <dgm:t>
        <a:bodyPr/>
        <a:lstStyle/>
        <a:p>
          <a:endParaRPr lang="es-MX"/>
        </a:p>
      </dgm:t>
    </dgm:pt>
    <dgm:pt modelId="{EF8F49C6-13A5-45CE-8CA8-E692E6A28321}" type="sibTrans" cxnId="{357EF7D7-BCED-4EC1-9581-F3E0BE468161}">
      <dgm:prSet/>
      <dgm:spPr/>
      <dgm:t>
        <a:bodyPr/>
        <a:lstStyle/>
        <a:p>
          <a:endParaRPr lang="es-MX"/>
        </a:p>
      </dgm:t>
    </dgm:pt>
    <dgm:pt modelId="{97929A31-481E-4C7B-8856-7A28B0682B70}">
      <dgm:prSet phldrT="[Texto]" custT="1"/>
      <dgm:spPr/>
      <dgm:t>
        <a:bodyPr/>
        <a:lstStyle/>
        <a:p>
          <a:r>
            <a:rPr lang="es-MX" sz="2000" dirty="0" smtClean="0"/>
            <a:t>Leyes estatales </a:t>
          </a:r>
          <a:endParaRPr lang="es-MX" sz="2000" dirty="0"/>
        </a:p>
      </dgm:t>
    </dgm:pt>
    <dgm:pt modelId="{07F8B26E-932A-4767-87D5-6AA996599E68}" type="parTrans" cxnId="{E18228D4-DA74-4BCE-BC41-C960C8CDC393}">
      <dgm:prSet/>
      <dgm:spPr/>
      <dgm:t>
        <a:bodyPr/>
        <a:lstStyle/>
        <a:p>
          <a:endParaRPr lang="es-MX"/>
        </a:p>
      </dgm:t>
    </dgm:pt>
    <dgm:pt modelId="{CC3084D4-C19E-4AB6-90AD-BF38A8EDCDBA}" type="sibTrans" cxnId="{E18228D4-DA74-4BCE-BC41-C960C8CDC393}">
      <dgm:prSet/>
      <dgm:spPr/>
      <dgm:t>
        <a:bodyPr/>
        <a:lstStyle/>
        <a:p>
          <a:endParaRPr lang="es-MX"/>
        </a:p>
      </dgm:t>
    </dgm:pt>
    <dgm:pt modelId="{0BCF1C4E-F1D1-47E8-9A44-FE458328E75D}">
      <dgm:prSet phldrT="[Texto]" custT="1"/>
      <dgm:spPr/>
      <dgm:t>
        <a:bodyPr/>
        <a:lstStyle/>
        <a:p>
          <a:r>
            <a:rPr lang="es-MX" sz="2000" dirty="0" smtClean="0"/>
            <a:t>NOM’S,  NMX </a:t>
          </a:r>
          <a:endParaRPr lang="es-MX" sz="2000" dirty="0"/>
        </a:p>
      </dgm:t>
    </dgm:pt>
    <dgm:pt modelId="{B1F8FE00-17DA-42E1-91FB-55AC8DD20F20}" type="parTrans" cxnId="{197FB4AC-D7D4-40CD-B2FA-5A4839EA0BC1}">
      <dgm:prSet/>
      <dgm:spPr/>
      <dgm:t>
        <a:bodyPr/>
        <a:lstStyle/>
        <a:p>
          <a:endParaRPr lang="es-MX"/>
        </a:p>
      </dgm:t>
    </dgm:pt>
    <dgm:pt modelId="{AE867CDA-CE23-4056-963B-EAC35998AF27}" type="sibTrans" cxnId="{197FB4AC-D7D4-40CD-B2FA-5A4839EA0BC1}">
      <dgm:prSet/>
      <dgm:spPr/>
      <dgm:t>
        <a:bodyPr/>
        <a:lstStyle/>
        <a:p>
          <a:endParaRPr lang="es-MX"/>
        </a:p>
      </dgm:t>
    </dgm:pt>
    <dgm:pt modelId="{E7EBD2DA-9411-49D4-8A25-035CC5222638}">
      <dgm:prSet phldrT="[Texto]" custT="1"/>
      <dgm:spPr/>
      <dgm:t>
        <a:bodyPr/>
        <a:lstStyle/>
        <a:p>
          <a:r>
            <a:rPr lang="es-MX" sz="2000" dirty="0" smtClean="0"/>
            <a:t>Reglamentos</a:t>
          </a:r>
          <a:endParaRPr lang="es-MX" sz="2000" dirty="0"/>
        </a:p>
      </dgm:t>
    </dgm:pt>
    <dgm:pt modelId="{0CD65ED7-0FF3-4741-B57F-F7510721AC83}" type="parTrans" cxnId="{7D785D2A-A3FA-4220-88E4-FAC5BEC7BD0F}">
      <dgm:prSet/>
      <dgm:spPr/>
      <dgm:t>
        <a:bodyPr/>
        <a:lstStyle/>
        <a:p>
          <a:endParaRPr lang="es-MX"/>
        </a:p>
      </dgm:t>
    </dgm:pt>
    <dgm:pt modelId="{2AF33D0F-A201-4F39-878C-69D017E97E50}" type="sibTrans" cxnId="{7D785D2A-A3FA-4220-88E4-FAC5BEC7BD0F}">
      <dgm:prSet/>
      <dgm:spPr/>
      <dgm:t>
        <a:bodyPr/>
        <a:lstStyle/>
        <a:p>
          <a:endParaRPr lang="es-MX"/>
        </a:p>
      </dgm:t>
    </dgm:pt>
    <dgm:pt modelId="{5627540B-2BB8-4E73-B0E7-BBA323290F79}">
      <dgm:prSet phldrT="[Texto]" custT="1"/>
      <dgm:spPr/>
      <dgm:t>
        <a:bodyPr/>
        <a:lstStyle/>
        <a:p>
          <a:r>
            <a:rPr lang="es-MX" sz="2000" dirty="0" smtClean="0"/>
            <a:t>Reglamentos de las Leyes estatales</a:t>
          </a:r>
          <a:endParaRPr lang="es-MX" sz="2000" dirty="0"/>
        </a:p>
      </dgm:t>
    </dgm:pt>
    <dgm:pt modelId="{4D773F83-25E8-46E3-869F-4B0CD3C54550}" type="parTrans" cxnId="{90EE72D8-DF1F-4DD9-B9F8-B726C1BDB6FD}">
      <dgm:prSet/>
      <dgm:spPr/>
      <dgm:t>
        <a:bodyPr/>
        <a:lstStyle/>
        <a:p>
          <a:endParaRPr lang="es-MX"/>
        </a:p>
      </dgm:t>
    </dgm:pt>
    <dgm:pt modelId="{29E510EC-BB86-4C88-B420-14E7EB691FE6}" type="sibTrans" cxnId="{90EE72D8-DF1F-4DD9-B9F8-B726C1BDB6FD}">
      <dgm:prSet/>
      <dgm:spPr/>
      <dgm:t>
        <a:bodyPr/>
        <a:lstStyle/>
        <a:p>
          <a:endParaRPr lang="es-MX"/>
        </a:p>
      </dgm:t>
    </dgm:pt>
    <dgm:pt modelId="{E3CB5503-84A7-4E18-BE66-2F2A0BE0536C}">
      <dgm:prSet phldrT="[Texto]" custT="1"/>
      <dgm:spPr/>
      <dgm:t>
        <a:bodyPr/>
        <a:lstStyle/>
        <a:p>
          <a:r>
            <a:rPr lang="es-MX" sz="2000" dirty="0" smtClean="0"/>
            <a:t>Normas ambientales</a:t>
          </a:r>
          <a:endParaRPr lang="es-MX" sz="2000" dirty="0"/>
        </a:p>
      </dgm:t>
    </dgm:pt>
    <dgm:pt modelId="{236C2DFF-F466-41E8-8331-E1E7F50D83C5}" type="parTrans" cxnId="{D420F388-6221-4CE2-945E-931F60AAF6ED}">
      <dgm:prSet/>
      <dgm:spPr/>
      <dgm:t>
        <a:bodyPr/>
        <a:lstStyle/>
        <a:p>
          <a:endParaRPr lang="es-MX"/>
        </a:p>
      </dgm:t>
    </dgm:pt>
    <dgm:pt modelId="{CFCF7812-4FC7-4385-A8B1-4894798E549E}" type="sibTrans" cxnId="{D420F388-6221-4CE2-945E-931F60AAF6ED}">
      <dgm:prSet/>
      <dgm:spPr/>
      <dgm:t>
        <a:bodyPr/>
        <a:lstStyle/>
        <a:p>
          <a:endParaRPr lang="es-MX"/>
        </a:p>
      </dgm:t>
    </dgm:pt>
    <dgm:pt modelId="{DBAE9752-D114-4FF7-99A1-0A0E9ECF5C88}" type="pres">
      <dgm:prSet presAssocID="{077D232E-129B-418A-9477-0DCF129553FF}" presName="compositeShape" presStyleCnt="0">
        <dgm:presLayoutVars>
          <dgm:dir/>
          <dgm:resizeHandles/>
        </dgm:presLayoutVars>
      </dgm:prSet>
      <dgm:spPr/>
    </dgm:pt>
    <dgm:pt modelId="{82C0BAA9-30B8-44C1-8AB3-6DD0809119E2}" type="pres">
      <dgm:prSet presAssocID="{077D232E-129B-418A-9477-0DCF129553FF}" presName="pyramid" presStyleLbl="node1" presStyleIdx="0" presStyleCnt="1" custLinFactNeighborX="78" custLinFactNeighborY="-1758"/>
      <dgm:spPr/>
    </dgm:pt>
    <dgm:pt modelId="{D7C1EC1D-E890-4717-B519-6B0AF6C41797}" type="pres">
      <dgm:prSet presAssocID="{077D232E-129B-418A-9477-0DCF129553FF}" presName="theList" presStyleCnt="0"/>
      <dgm:spPr/>
    </dgm:pt>
    <dgm:pt modelId="{66CE2082-4375-42AD-9A98-953F3872BFF0}" type="pres">
      <dgm:prSet presAssocID="{3EA386C5-9265-4A00-9D25-0447B19A07EB}" presName="aNode" presStyleLbl="fgAcc1" presStyleIdx="0" presStyleCnt="7" custLinFactY="-47763" custLinFactNeighborX="-79274" custLinFactNeighborY="-100000">
        <dgm:presLayoutVars>
          <dgm:bulletEnabled val="1"/>
        </dgm:presLayoutVars>
      </dgm:prSet>
      <dgm:spPr/>
      <dgm:t>
        <a:bodyPr/>
        <a:lstStyle/>
        <a:p>
          <a:endParaRPr lang="es-MX"/>
        </a:p>
      </dgm:t>
    </dgm:pt>
    <dgm:pt modelId="{5869CB9D-384B-4862-8591-4C87A572BF61}" type="pres">
      <dgm:prSet presAssocID="{3EA386C5-9265-4A00-9D25-0447B19A07EB}" presName="aSpace" presStyleCnt="0"/>
      <dgm:spPr/>
    </dgm:pt>
    <dgm:pt modelId="{291A7AA5-CAA0-4B9A-866E-05A530EEA086}" type="pres">
      <dgm:prSet presAssocID="{44F6010B-C151-4651-BBEC-A2AD109C7029}" presName="aNode" presStyleLbl="fgAcc1" presStyleIdx="1" presStyleCnt="7" custScaleY="71352" custLinFactY="-31749" custLinFactNeighborX="-79274" custLinFactNeighborY="-100000">
        <dgm:presLayoutVars>
          <dgm:bulletEnabled val="1"/>
        </dgm:presLayoutVars>
      </dgm:prSet>
      <dgm:spPr/>
      <dgm:t>
        <a:bodyPr/>
        <a:lstStyle/>
        <a:p>
          <a:endParaRPr lang="es-MX"/>
        </a:p>
      </dgm:t>
    </dgm:pt>
    <dgm:pt modelId="{0CB15DB2-4596-46D3-AAFD-5D2CFE71EFBD}" type="pres">
      <dgm:prSet presAssocID="{44F6010B-C151-4651-BBEC-A2AD109C7029}" presName="aSpace" presStyleCnt="0"/>
      <dgm:spPr/>
    </dgm:pt>
    <dgm:pt modelId="{AE499BB8-4035-46F1-BF05-6493F7B1957D}" type="pres">
      <dgm:prSet presAssocID="{E7EBD2DA-9411-49D4-8A25-035CC5222638}" presName="aNode" presStyleLbl="fgAcc1" presStyleIdx="2" presStyleCnt="7" custScaleY="53842" custLinFactY="-24617" custLinFactNeighborX="-79274" custLinFactNeighborY="-100000">
        <dgm:presLayoutVars>
          <dgm:bulletEnabled val="1"/>
        </dgm:presLayoutVars>
      </dgm:prSet>
      <dgm:spPr/>
      <dgm:t>
        <a:bodyPr/>
        <a:lstStyle/>
        <a:p>
          <a:endParaRPr lang="es-MX"/>
        </a:p>
      </dgm:t>
    </dgm:pt>
    <dgm:pt modelId="{60C62EA6-42A0-4357-BC4A-95DF78D2E6F0}" type="pres">
      <dgm:prSet presAssocID="{E7EBD2DA-9411-49D4-8A25-035CC5222638}" presName="aSpace" presStyleCnt="0"/>
      <dgm:spPr/>
    </dgm:pt>
    <dgm:pt modelId="{18022FEC-853C-4D53-AD5A-51C8D6A7EA69}" type="pres">
      <dgm:prSet presAssocID="{5627540B-2BB8-4E73-B0E7-BBA323290F79}" presName="aNode" presStyleLbl="fgAcc1" presStyleIdx="3" presStyleCnt="7" custScaleY="82817" custLinFactY="100000" custLinFactNeighborX="-79274" custLinFactNeighborY="182431">
        <dgm:presLayoutVars>
          <dgm:bulletEnabled val="1"/>
        </dgm:presLayoutVars>
      </dgm:prSet>
      <dgm:spPr/>
      <dgm:t>
        <a:bodyPr/>
        <a:lstStyle/>
        <a:p>
          <a:endParaRPr lang="es-MX"/>
        </a:p>
      </dgm:t>
    </dgm:pt>
    <dgm:pt modelId="{C3A7FCE4-4F87-4C29-93C7-0FE9C91507A1}" type="pres">
      <dgm:prSet presAssocID="{5627540B-2BB8-4E73-B0E7-BBA323290F79}" presName="aSpace" presStyleCnt="0"/>
      <dgm:spPr/>
    </dgm:pt>
    <dgm:pt modelId="{2191201D-7992-4558-9D83-BE41BA46EA6D}" type="pres">
      <dgm:prSet presAssocID="{E3CB5503-84A7-4E18-BE66-2F2A0BE0536C}" presName="aNode" presStyleLbl="fgAcc1" presStyleIdx="4" presStyleCnt="7" custLinFactY="100000" custLinFactNeighborX="-79274" custLinFactNeighborY="195653">
        <dgm:presLayoutVars>
          <dgm:bulletEnabled val="1"/>
        </dgm:presLayoutVars>
      </dgm:prSet>
      <dgm:spPr/>
      <dgm:t>
        <a:bodyPr/>
        <a:lstStyle/>
        <a:p>
          <a:endParaRPr lang="es-MX"/>
        </a:p>
      </dgm:t>
    </dgm:pt>
    <dgm:pt modelId="{8ECDA8F2-183F-47AE-9D1E-EBF78304985E}" type="pres">
      <dgm:prSet presAssocID="{E3CB5503-84A7-4E18-BE66-2F2A0BE0536C}" presName="aSpace" presStyleCnt="0"/>
      <dgm:spPr/>
    </dgm:pt>
    <dgm:pt modelId="{81621DBA-25BB-4CF3-81E1-42E9846D4104}" type="pres">
      <dgm:prSet presAssocID="{97929A31-481E-4C7B-8856-7A28B0682B70}" presName="aNode" presStyleLbl="fgAcc1" presStyleIdx="5" presStyleCnt="7" custScaleY="56343" custLinFactY="-135434" custLinFactNeighborX="-79274" custLinFactNeighborY="-200000">
        <dgm:presLayoutVars>
          <dgm:bulletEnabled val="1"/>
        </dgm:presLayoutVars>
      </dgm:prSet>
      <dgm:spPr/>
      <dgm:t>
        <a:bodyPr/>
        <a:lstStyle/>
        <a:p>
          <a:endParaRPr lang="es-MX"/>
        </a:p>
      </dgm:t>
    </dgm:pt>
    <dgm:pt modelId="{AFF6D700-ECA7-4E37-88E3-2537161338FF}" type="pres">
      <dgm:prSet presAssocID="{97929A31-481E-4C7B-8856-7A28B0682B70}" presName="aSpace" presStyleCnt="0"/>
      <dgm:spPr/>
    </dgm:pt>
    <dgm:pt modelId="{317A2FEF-1A8D-4D45-BB0B-BF57768737DB}" type="pres">
      <dgm:prSet presAssocID="{0BCF1C4E-F1D1-47E8-9A44-FE458328E75D}" presName="aNode" presStyleLbl="fgAcc1" presStyleIdx="6" presStyleCnt="7" custScaleY="68300" custLinFactY="-277972" custLinFactNeighborX="-79274" custLinFactNeighborY="-300000">
        <dgm:presLayoutVars>
          <dgm:bulletEnabled val="1"/>
        </dgm:presLayoutVars>
      </dgm:prSet>
      <dgm:spPr/>
      <dgm:t>
        <a:bodyPr/>
        <a:lstStyle/>
        <a:p>
          <a:endParaRPr lang="es-MX"/>
        </a:p>
      </dgm:t>
    </dgm:pt>
    <dgm:pt modelId="{D6A4B916-1094-417E-896E-307EC7968B94}" type="pres">
      <dgm:prSet presAssocID="{0BCF1C4E-F1D1-47E8-9A44-FE458328E75D}" presName="aSpace" presStyleCnt="0"/>
      <dgm:spPr/>
    </dgm:pt>
  </dgm:ptLst>
  <dgm:cxnLst>
    <dgm:cxn modelId="{26B09FD5-07FD-4A5A-9A11-9236508C8BA6}" type="presOf" srcId="{077D232E-129B-418A-9477-0DCF129553FF}" destId="{DBAE9752-D114-4FF7-99A1-0A0E9ECF5C88}" srcOrd="0" destOrd="0" presId="urn:microsoft.com/office/officeart/2005/8/layout/pyramid2"/>
    <dgm:cxn modelId="{CF00CD89-E40E-41BA-B620-BAD61EE656C0}" type="presOf" srcId="{3EA386C5-9265-4A00-9D25-0447B19A07EB}" destId="{66CE2082-4375-42AD-9A98-953F3872BFF0}" srcOrd="0" destOrd="0" presId="urn:microsoft.com/office/officeart/2005/8/layout/pyramid2"/>
    <dgm:cxn modelId="{7D785D2A-A3FA-4220-88E4-FAC5BEC7BD0F}" srcId="{077D232E-129B-418A-9477-0DCF129553FF}" destId="{E7EBD2DA-9411-49D4-8A25-035CC5222638}" srcOrd="2" destOrd="0" parTransId="{0CD65ED7-0FF3-4741-B57F-F7510721AC83}" sibTransId="{2AF33D0F-A201-4F39-878C-69D017E97E50}"/>
    <dgm:cxn modelId="{D01D5359-42ED-446E-8926-2B46130997A8}" type="presOf" srcId="{44F6010B-C151-4651-BBEC-A2AD109C7029}" destId="{291A7AA5-CAA0-4B9A-866E-05A530EEA086}" srcOrd="0" destOrd="0" presId="urn:microsoft.com/office/officeart/2005/8/layout/pyramid2"/>
    <dgm:cxn modelId="{D420F388-6221-4CE2-945E-931F60AAF6ED}" srcId="{077D232E-129B-418A-9477-0DCF129553FF}" destId="{E3CB5503-84A7-4E18-BE66-2F2A0BE0536C}" srcOrd="4" destOrd="0" parTransId="{236C2DFF-F466-41E8-8331-E1E7F50D83C5}" sibTransId="{CFCF7812-4FC7-4385-A8B1-4894798E549E}"/>
    <dgm:cxn modelId="{357EF7D7-BCED-4EC1-9581-F3E0BE468161}" srcId="{077D232E-129B-418A-9477-0DCF129553FF}" destId="{44F6010B-C151-4651-BBEC-A2AD109C7029}" srcOrd="1" destOrd="0" parTransId="{76DA8BA4-68BF-4D7B-95A8-515479843758}" sibTransId="{EF8F49C6-13A5-45CE-8CA8-E692E6A28321}"/>
    <dgm:cxn modelId="{197FB4AC-D7D4-40CD-B2FA-5A4839EA0BC1}" srcId="{077D232E-129B-418A-9477-0DCF129553FF}" destId="{0BCF1C4E-F1D1-47E8-9A44-FE458328E75D}" srcOrd="6" destOrd="0" parTransId="{B1F8FE00-17DA-42E1-91FB-55AC8DD20F20}" sibTransId="{AE867CDA-CE23-4056-963B-EAC35998AF27}"/>
    <dgm:cxn modelId="{1331216E-EA38-4AEA-97FF-7CAA608D0B42}" type="presOf" srcId="{5627540B-2BB8-4E73-B0E7-BBA323290F79}" destId="{18022FEC-853C-4D53-AD5A-51C8D6A7EA69}" srcOrd="0" destOrd="0" presId="urn:microsoft.com/office/officeart/2005/8/layout/pyramid2"/>
    <dgm:cxn modelId="{90EE72D8-DF1F-4DD9-B9F8-B726C1BDB6FD}" srcId="{077D232E-129B-418A-9477-0DCF129553FF}" destId="{5627540B-2BB8-4E73-B0E7-BBA323290F79}" srcOrd="3" destOrd="0" parTransId="{4D773F83-25E8-46E3-869F-4B0CD3C54550}" sibTransId="{29E510EC-BB86-4C88-B420-14E7EB691FE6}"/>
    <dgm:cxn modelId="{50C3DE9D-7A19-4807-BC4A-943415346BF5}" type="presOf" srcId="{0BCF1C4E-F1D1-47E8-9A44-FE458328E75D}" destId="{317A2FEF-1A8D-4D45-BB0B-BF57768737DB}" srcOrd="0" destOrd="0" presId="urn:microsoft.com/office/officeart/2005/8/layout/pyramid2"/>
    <dgm:cxn modelId="{E18228D4-DA74-4BCE-BC41-C960C8CDC393}" srcId="{077D232E-129B-418A-9477-0DCF129553FF}" destId="{97929A31-481E-4C7B-8856-7A28B0682B70}" srcOrd="5" destOrd="0" parTransId="{07F8B26E-932A-4767-87D5-6AA996599E68}" sibTransId="{CC3084D4-C19E-4AB6-90AD-BF38A8EDCDBA}"/>
    <dgm:cxn modelId="{B6992475-5AA5-46FD-832E-783F16592D1F}" type="presOf" srcId="{97929A31-481E-4C7B-8856-7A28B0682B70}" destId="{81621DBA-25BB-4CF3-81E1-42E9846D4104}" srcOrd="0" destOrd="0" presId="urn:microsoft.com/office/officeart/2005/8/layout/pyramid2"/>
    <dgm:cxn modelId="{CFB5C6B0-3507-4798-A70F-954E369B8F59}" type="presOf" srcId="{E3CB5503-84A7-4E18-BE66-2F2A0BE0536C}" destId="{2191201D-7992-4558-9D83-BE41BA46EA6D}" srcOrd="0" destOrd="0" presId="urn:microsoft.com/office/officeart/2005/8/layout/pyramid2"/>
    <dgm:cxn modelId="{B7D9ED61-E4DF-413A-AD79-1B2ED789C645}" srcId="{077D232E-129B-418A-9477-0DCF129553FF}" destId="{3EA386C5-9265-4A00-9D25-0447B19A07EB}" srcOrd="0" destOrd="0" parTransId="{FA5203BC-0FF0-4252-8407-F56AF07F9BED}" sibTransId="{D0128837-9E99-4839-89C0-DECB88C34347}"/>
    <dgm:cxn modelId="{E19ECD9B-FDB3-42C9-9374-1B3F2065715F}" type="presOf" srcId="{E7EBD2DA-9411-49D4-8A25-035CC5222638}" destId="{AE499BB8-4035-46F1-BF05-6493F7B1957D}" srcOrd="0" destOrd="0" presId="urn:microsoft.com/office/officeart/2005/8/layout/pyramid2"/>
    <dgm:cxn modelId="{F31A9C55-EB69-4535-827B-F9414AC5D466}" type="presParOf" srcId="{DBAE9752-D114-4FF7-99A1-0A0E9ECF5C88}" destId="{82C0BAA9-30B8-44C1-8AB3-6DD0809119E2}" srcOrd="0" destOrd="0" presId="urn:microsoft.com/office/officeart/2005/8/layout/pyramid2"/>
    <dgm:cxn modelId="{7E87767D-1909-47C9-BB20-6182D9A94492}" type="presParOf" srcId="{DBAE9752-D114-4FF7-99A1-0A0E9ECF5C88}" destId="{D7C1EC1D-E890-4717-B519-6B0AF6C41797}" srcOrd="1" destOrd="0" presId="urn:microsoft.com/office/officeart/2005/8/layout/pyramid2"/>
    <dgm:cxn modelId="{13ECA0AD-6641-4AB3-9806-246B8E25E8ED}" type="presParOf" srcId="{D7C1EC1D-E890-4717-B519-6B0AF6C41797}" destId="{66CE2082-4375-42AD-9A98-953F3872BFF0}" srcOrd="0" destOrd="0" presId="urn:microsoft.com/office/officeart/2005/8/layout/pyramid2"/>
    <dgm:cxn modelId="{07A9721F-FBF1-406E-A8D4-AC39C542F129}" type="presParOf" srcId="{D7C1EC1D-E890-4717-B519-6B0AF6C41797}" destId="{5869CB9D-384B-4862-8591-4C87A572BF61}" srcOrd="1" destOrd="0" presId="urn:microsoft.com/office/officeart/2005/8/layout/pyramid2"/>
    <dgm:cxn modelId="{45B1AE56-4033-4B87-9071-F9E9ED711CAE}" type="presParOf" srcId="{D7C1EC1D-E890-4717-B519-6B0AF6C41797}" destId="{291A7AA5-CAA0-4B9A-866E-05A530EEA086}" srcOrd="2" destOrd="0" presId="urn:microsoft.com/office/officeart/2005/8/layout/pyramid2"/>
    <dgm:cxn modelId="{28FAAE94-82DA-4521-8B7D-872AB55E1D1D}" type="presParOf" srcId="{D7C1EC1D-E890-4717-B519-6B0AF6C41797}" destId="{0CB15DB2-4596-46D3-AAFD-5D2CFE71EFBD}" srcOrd="3" destOrd="0" presId="urn:microsoft.com/office/officeart/2005/8/layout/pyramid2"/>
    <dgm:cxn modelId="{6BF57BF6-B737-483E-B4FC-28AF960A32E9}" type="presParOf" srcId="{D7C1EC1D-E890-4717-B519-6B0AF6C41797}" destId="{AE499BB8-4035-46F1-BF05-6493F7B1957D}" srcOrd="4" destOrd="0" presId="urn:microsoft.com/office/officeart/2005/8/layout/pyramid2"/>
    <dgm:cxn modelId="{36D65E48-F901-4231-A1D4-035A33822203}" type="presParOf" srcId="{D7C1EC1D-E890-4717-B519-6B0AF6C41797}" destId="{60C62EA6-42A0-4357-BC4A-95DF78D2E6F0}" srcOrd="5" destOrd="0" presId="urn:microsoft.com/office/officeart/2005/8/layout/pyramid2"/>
    <dgm:cxn modelId="{04128A79-841D-44AB-9AD6-340902259AF4}" type="presParOf" srcId="{D7C1EC1D-E890-4717-B519-6B0AF6C41797}" destId="{18022FEC-853C-4D53-AD5A-51C8D6A7EA69}" srcOrd="6" destOrd="0" presId="urn:microsoft.com/office/officeart/2005/8/layout/pyramid2"/>
    <dgm:cxn modelId="{504C387C-3ED8-41B3-9F75-84B1A4F3F6BA}" type="presParOf" srcId="{D7C1EC1D-E890-4717-B519-6B0AF6C41797}" destId="{C3A7FCE4-4F87-4C29-93C7-0FE9C91507A1}" srcOrd="7" destOrd="0" presId="urn:microsoft.com/office/officeart/2005/8/layout/pyramid2"/>
    <dgm:cxn modelId="{A00C7C92-AED7-440F-8F6E-9C1F19978B69}" type="presParOf" srcId="{D7C1EC1D-E890-4717-B519-6B0AF6C41797}" destId="{2191201D-7992-4558-9D83-BE41BA46EA6D}" srcOrd="8" destOrd="0" presId="urn:microsoft.com/office/officeart/2005/8/layout/pyramid2"/>
    <dgm:cxn modelId="{E2C0C1D0-534B-48E3-BE4A-EC2470A4A2B2}" type="presParOf" srcId="{D7C1EC1D-E890-4717-B519-6B0AF6C41797}" destId="{8ECDA8F2-183F-47AE-9D1E-EBF78304985E}" srcOrd="9" destOrd="0" presId="urn:microsoft.com/office/officeart/2005/8/layout/pyramid2"/>
    <dgm:cxn modelId="{E45E427C-3483-4337-BE06-4BAED53DA194}" type="presParOf" srcId="{D7C1EC1D-E890-4717-B519-6B0AF6C41797}" destId="{81621DBA-25BB-4CF3-81E1-42E9846D4104}" srcOrd="10" destOrd="0" presId="urn:microsoft.com/office/officeart/2005/8/layout/pyramid2"/>
    <dgm:cxn modelId="{0CE07F3A-8CC9-4267-8C15-A74D33DD64D4}" type="presParOf" srcId="{D7C1EC1D-E890-4717-B519-6B0AF6C41797}" destId="{AFF6D700-ECA7-4E37-88E3-2537161338FF}" srcOrd="11" destOrd="0" presId="urn:microsoft.com/office/officeart/2005/8/layout/pyramid2"/>
    <dgm:cxn modelId="{F1C38517-5D2C-4050-A455-BC970E5D2C3A}" type="presParOf" srcId="{D7C1EC1D-E890-4717-B519-6B0AF6C41797}" destId="{317A2FEF-1A8D-4D45-BB0B-BF57768737DB}" srcOrd="12" destOrd="0" presId="urn:microsoft.com/office/officeart/2005/8/layout/pyramid2"/>
    <dgm:cxn modelId="{C6816805-2A4A-4931-BE82-AD291A73D8B2}" type="presParOf" srcId="{D7C1EC1D-E890-4717-B519-6B0AF6C41797}" destId="{D6A4B916-1094-417E-896E-307EC7968B94}" srcOrd="13" destOrd="0" presId="urn:microsoft.com/office/officeart/2005/8/layout/pyramid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7E3DED-C5D6-43EF-B9CA-E818319180D3}" type="doc">
      <dgm:prSet loTypeId="urn:microsoft.com/office/officeart/2005/8/layout/vList5" loCatId="list" qsTypeId="urn:microsoft.com/office/officeart/2005/8/quickstyle/simple1" qsCatId="simple" csTypeId="urn:microsoft.com/office/officeart/2005/8/colors/accent2_5" csCatId="accent2" phldr="1"/>
      <dgm:spPr/>
      <dgm:t>
        <a:bodyPr/>
        <a:lstStyle/>
        <a:p>
          <a:endParaRPr lang="es-MX"/>
        </a:p>
      </dgm:t>
    </dgm:pt>
    <dgm:pt modelId="{0B018570-F5D9-4DA8-A6DF-C934F9E6EDCF}">
      <dgm:prSet phldrT="[Texto]" custT="1"/>
      <dgm:spPr/>
      <dgm:t>
        <a:bodyPr/>
        <a:lstStyle/>
        <a:p>
          <a:r>
            <a:rPr lang="es-MX" sz="2000" dirty="0" smtClean="0">
              <a:effectLst>
                <a:outerShdw blurRad="38100" dist="38100" dir="2700000" algn="tl">
                  <a:srgbClr val="000000">
                    <a:alpha val="43137"/>
                  </a:srgbClr>
                </a:outerShdw>
              </a:effectLst>
            </a:rPr>
            <a:t>Constitución Política de los Estados Unidos Mexicanos</a:t>
          </a:r>
          <a:endParaRPr lang="es-MX" sz="2000" dirty="0">
            <a:effectLst>
              <a:outerShdw blurRad="38100" dist="38100" dir="2700000" algn="tl">
                <a:srgbClr val="000000">
                  <a:alpha val="43137"/>
                </a:srgbClr>
              </a:outerShdw>
            </a:effectLst>
          </a:endParaRPr>
        </a:p>
      </dgm:t>
    </dgm:pt>
    <dgm:pt modelId="{AD274658-EC01-43E2-8C1E-40EEB3F77659}" type="parTrans" cxnId="{98A110D7-33AD-4B65-9FF6-44A42F221053}">
      <dgm:prSet/>
      <dgm:spPr/>
      <dgm:t>
        <a:bodyPr/>
        <a:lstStyle/>
        <a:p>
          <a:endParaRPr lang="es-MX"/>
        </a:p>
      </dgm:t>
    </dgm:pt>
    <dgm:pt modelId="{D27A40D4-2A3B-40C7-932E-AD58525C9C37}" type="sibTrans" cxnId="{98A110D7-33AD-4B65-9FF6-44A42F221053}">
      <dgm:prSet/>
      <dgm:spPr/>
      <dgm:t>
        <a:bodyPr/>
        <a:lstStyle/>
        <a:p>
          <a:endParaRPr lang="es-MX"/>
        </a:p>
      </dgm:t>
    </dgm:pt>
    <dgm:pt modelId="{F516CC68-F191-46D2-9F84-52E4400F38FC}">
      <dgm:prSet phldrT="[Texto]" custT="1"/>
      <dgm:spPr/>
      <dgm:t>
        <a:bodyPr/>
        <a:lstStyle/>
        <a:p>
          <a:r>
            <a:rPr lang="es-MX" sz="1800" dirty="0" smtClean="0">
              <a:solidFill>
                <a:schemeClr val="accent2"/>
              </a:solidFill>
              <a:effectLst>
                <a:outerShdw blurRad="38100" dist="38100" dir="2700000" algn="tl">
                  <a:srgbClr val="000000">
                    <a:alpha val="43137"/>
                  </a:srgbClr>
                </a:outerShdw>
              </a:effectLst>
            </a:rPr>
            <a:t>Título primero </a:t>
          </a:r>
          <a:r>
            <a:rPr lang="es-MX" sz="1800" dirty="0" smtClean="0"/>
            <a:t>		</a:t>
          </a:r>
          <a:endParaRPr lang="es-MX" sz="1800" dirty="0"/>
        </a:p>
      </dgm:t>
    </dgm:pt>
    <dgm:pt modelId="{F069E746-F457-430D-9664-079F30B45FE3}" type="parTrans" cxnId="{02A528FB-AC4F-4EBB-B2F9-AB8191AE5B71}">
      <dgm:prSet/>
      <dgm:spPr/>
      <dgm:t>
        <a:bodyPr/>
        <a:lstStyle/>
        <a:p>
          <a:endParaRPr lang="es-MX"/>
        </a:p>
      </dgm:t>
    </dgm:pt>
    <dgm:pt modelId="{9B9FDDF3-C891-42C2-A393-AD86ADD2AFA9}" type="sibTrans" cxnId="{02A528FB-AC4F-4EBB-B2F9-AB8191AE5B71}">
      <dgm:prSet/>
      <dgm:spPr/>
      <dgm:t>
        <a:bodyPr/>
        <a:lstStyle/>
        <a:p>
          <a:endParaRPr lang="es-MX"/>
        </a:p>
      </dgm:t>
    </dgm:pt>
    <dgm:pt modelId="{C43FAB22-B8C4-4D97-B8D1-026ECE16C4A6}">
      <dgm:prSet phldrT="[Texto]" custT="1"/>
      <dgm:spPr/>
      <dgm:t>
        <a:bodyPr/>
        <a:lstStyle/>
        <a:p>
          <a:r>
            <a:rPr lang="es-MX" sz="2000" dirty="0" smtClean="0">
              <a:effectLst>
                <a:outerShdw blurRad="38100" dist="38100" dir="2700000" algn="tl">
                  <a:srgbClr val="000000">
                    <a:alpha val="43137"/>
                  </a:srgbClr>
                </a:outerShdw>
              </a:effectLst>
            </a:rPr>
            <a:t>Título primero</a:t>
          </a:r>
        </a:p>
        <a:p>
          <a:r>
            <a:rPr lang="es-MX" sz="2000" dirty="0" smtClean="0">
              <a:effectLst>
                <a:outerShdw blurRad="38100" dist="38100" dir="2700000" algn="tl">
                  <a:srgbClr val="000000">
                    <a:alpha val="43137"/>
                  </a:srgbClr>
                </a:outerShdw>
              </a:effectLst>
            </a:rPr>
            <a:t>Capítulo I De las Garantías Individuales</a:t>
          </a:r>
          <a:endParaRPr lang="es-MX" sz="2000" dirty="0">
            <a:effectLst>
              <a:outerShdw blurRad="38100" dist="38100" dir="2700000" algn="tl">
                <a:srgbClr val="000000">
                  <a:alpha val="43137"/>
                </a:srgbClr>
              </a:outerShdw>
            </a:effectLst>
          </a:endParaRPr>
        </a:p>
      </dgm:t>
    </dgm:pt>
    <dgm:pt modelId="{AD32005C-B856-4B3B-8590-48E2E93C8F6F}" type="parTrans" cxnId="{B607A5C0-B513-47EE-92A6-915AD3D9E26A}">
      <dgm:prSet/>
      <dgm:spPr/>
      <dgm:t>
        <a:bodyPr/>
        <a:lstStyle/>
        <a:p>
          <a:endParaRPr lang="es-MX"/>
        </a:p>
      </dgm:t>
    </dgm:pt>
    <dgm:pt modelId="{9A31B00C-5135-49DE-9813-F106106E1B07}" type="sibTrans" cxnId="{B607A5C0-B513-47EE-92A6-915AD3D9E26A}">
      <dgm:prSet/>
      <dgm:spPr/>
      <dgm:t>
        <a:bodyPr/>
        <a:lstStyle/>
        <a:p>
          <a:endParaRPr lang="es-MX"/>
        </a:p>
      </dgm:t>
    </dgm:pt>
    <dgm:pt modelId="{536B3424-FD00-4124-A433-7BE273B428D1}">
      <dgm:prSet phldrT="[Texto]" custT="1"/>
      <dgm:spPr/>
      <dgm:t>
        <a:bodyPr/>
        <a:lstStyle/>
        <a:p>
          <a:pPr algn="just"/>
          <a:r>
            <a:rPr lang="es-MX" sz="1800" dirty="0" smtClean="0"/>
            <a:t>Artículo 4.- Toda persona tiene derecho a un </a:t>
          </a:r>
          <a:r>
            <a:rPr lang="es-MX" sz="1800" dirty="0" smtClean="0">
              <a:solidFill>
                <a:schemeClr val="accent2"/>
              </a:solidFill>
              <a:effectLst>
                <a:outerShdw blurRad="38100" dist="38100" dir="2700000" algn="tl">
                  <a:srgbClr val="000000">
                    <a:alpha val="43137"/>
                  </a:srgbClr>
                </a:outerShdw>
              </a:effectLst>
            </a:rPr>
            <a:t>medio ambiente </a:t>
          </a:r>
          <a:r>
            <a:rPr lang="es-MX" sz="1800" dirty="0" smtClean="0"/>
            <a:t>adecuado para su desarrollo y bienestar.</a:t>
          </a:r>
          <a:endParaRPr lang="es-MX" sz="1800" dirty="0"/>
        </a:p>
      </dgm:t>
    </dgm:pt>
    <dgm:pt modelId="{6FED4847-7470-4169-BD56-8EDB5DFC9D4A}" type="parTrans" cxnId="{89379F81-F7D6-4F52-A6C0-70929561E23C}">
      <dgm:prSet/>
      <dgm:spPr/>
      <dgm:t>
        <a:bodyPr/>
        <a:lstStyle/>
        <a:p>
          <a:endParaRPr lang="es-MX"/>
        </a:p>
      </dgm:t>
    </dgm:pt>
    <dgm:pt modelId="{AD7D29B9-A872-470D-8658-28175DE63E6A}" type="sibTrans" cxnId="{89379F81-F7D6-4F52-A6C0-70929561E23C}">
      <dgm:prSet/>
      <dgm:spPr/>
      <dgm:t>
        <a:bodyPr/>
        <a:lstStyle/>
        <a:p>
          <a:endParaRPr lang="es-MX"/>
        </a:p>
      </dgm:t>
    </dgm:pt>
    <dgm:pt modelId="{A699EF44-DB3B-44EC-87D4-B4D80D02B14C}">
      <dgm:prSet phldrT="[Texto]" custT="1"/>
      <dgm:spPr/>
      <dgm:t>
        <a:bodyPr/>
        <a:lstStyle/>
        <a:p>
          <a:endParaRPr lang="es-MX" sz="1800" dirty="0"/>
        </a:p>
      </dgm:t>
    </dgm:pt>
    <dgm:pt modelId="{558A7EC9-46B2-41CD-BC6C-DADF9950FFFB}" type="parTrans" cxnId="{9B9CE108-A108-43AF-9F07-6BA16826A66D}">
      <dgm:prSet/>
      <dgm:spPr/>
      <dgm:t>
        <a:bodyPr/>
        <a:lstStyle/>
        <a:p>
          <a:endParaRPr lang="es-MX"/>
        </a:p>
      </dgm:t>
    </dgm:pt>
    <dgm:pt modelId="{5854A357-6691-409A-82DE-967DD4A6AAE7}" type="sibTrans" cxnId="{9B9CE108-A108-43AF-9F07-6BA16826A66D}">
      <dgm:prSet/>
      <dgm:spPr/>
      <dgm:t>
        <a:bodyPr/>
        <a:lstStyle/>
        <a:p>
          <a:endParaRPr lang="es-MX"/>
        </a:p>
      </dgm:t>
    </dgm:pt>
    <dgm:pt modelId="{7C83F455-2399-4FA6-B030-5A5CAAF58F28}">
      <dgm:prSet phldrT="[Texto]" custT="1"/>
      <dgm:spPr/>
      <dgm:t>
        <a:bodyPr/>
        <a:lstStyle/>
        <a:p>
          <a:r>
            <a:rPr lang="es-MX" sz="1800" dirty="0" smtClean="0"/>
            <a:t>Título segundo 		 Título sexto</a:t>
          </a:r>
          <a:endParaRPr lang="es-MX" sz="1800" dirty="0"/>
        </a:p>
      </dgm:t>
    </dgm:pt>
    <dgm:pt modelId="{5F650B60-5FE0-4417-95CA-065F05C93886}" type="parTrans" cxnId="{A75EF24E-B7B1-479A-9DB6-49294EA0627D}">
      <dgm:prSet/>
      <dgm:spPr/>
      <dgm:t>
        <a:bodyPr/>
        <a:lstStyle/>
        <a:p>
          <a:endParaRPr lang="es-MX"/>
        </a:p>
      </dgm:t>
    </dgm:pt>
    <dgm:pt modelId="{FE50DE75-E62D-4B3C-9C2B-84066EF0F05E}" type="sibTrans" cxnId="{A75EF24E-B7B1-479A-9DB6-49294EA0627D}">
      <dgm:prSet/>
      <dgm:spPr/>
      <dgm:t>
        <a:bodyPr/>
        <a:lstStyle/>
        <a:p>
          <a:endParaRPr lang="es-MX"/>
        </a:p>
      </dgm:t>
    </dgm:pt>
    <dgm:pt modelId="{1B59AB5C-FAA5-4A3D-82C2-E478AA27824D}">
      <dgm:prSet phldrT="[Texto]" custT="1"/>
      <dgm:spPr/>
      <dgm:t>
        <a:bodyPr/>
        <a:lstStyle/>
        <a:p>
          <a:r>
            <a:rPr lang="es-MX" sz="1800" dirty="0" smtClean="0"/>
            <a:t>Título tercero		Título séptimo</a:t>
          </a:r>
          <a:endParaRPr lang="es-MX" sz="1800" dirty="0"/>
        </a:p>
      </dgm:t>
    </dgm:pt>
    <dgm:pt modelId="{1E6DE726-CC32-4151-8A50-0A03FF8C648D}" type="parTrans" cxnId="{351D83D8-878F-4DC9-8BDB-321C01350C1D}">
      <dgm:prSet/>
      <dgm:spPr/>
      <dgm:t>
        <a:bodyPr/>
        <a:lstStyle/>
        <a:p>
          <a:endParaRPr lang="es-MX"/>
        </a:p>
      </dgm:t>
    </dgm:pt>
    <dgm:pt modelId="{4A477833-6E8C-4026-B463-530EC9DDC0DD}" type="sibTrans" cxnId="{351D83D8-878F-4DC9-8BDB-321C01350C1D}">
      <dgm:prSet/>
      <dgm:spPr/>
      <dgm:t>
        <a:bodyPr/>
        <a:lstStyle/>
        <a:p>
          <a:endParaRPr lang="es-MX"/>
        </a:p>
      </dgm:t>
    </dgm:pt>
    <dgm:pt modelId="{5D73FFDE-E27B-4764-AB44-1772677F21F3}">
      <dgm:prSet phldrT="[Texto]" custT="1"/>
      <dgm:spPr/>
      <dgm:t>
        <a:bodyPr/>
        <a:lstStyle/>
        <a:p>
          <a:r>
            <a:rPr lang="es-MX" sz="1800" dirty="0" smtClean="0"/>
            <a:t>Título cuarto		Título octavo</a:t>
          </a:r>
          <a:endParaRPr lang="es-MX" sz="1800" dirty="0"/>
        </a:p>
      </dgm:t>
    </dgm:pt>
    <dgm:pt modelId="{DB203AA3-EA38-4536-A372-CAA6B53F1DFB}" type="parTrans" cxnId="{01043C90-AB43-47D2-B033-A406687E0342}">
      <dgm:prSet/>
      <dgm:spPr/>
      <dgm:t>
        <a:bodyPr/>
        <a:lstStyle/>
        <a:p>
          <a:endParaRPr lang="es-MX"/>
        </a:p>
      </dgm:t>
    </dgm:pt>
    <dgm:pt modelId="{A851CE51-1061-4397-A418-5DE117D33ADF}" type="sibTrans" cxnId="{01043C90-AB43-47D2-B033-A406687E0342}">
      <dgm:prSet/>
      <dgm:spPr/>
      <dgm:t>
        <a:bodyPr/>
        <a:lstStyle/>
        <a:p>
          <a:endParaRPr lang="es-MX"/>
        </a:p>
      </dgm:t>
    </dgm:pt>
    <dgm:pt modelId="{F4E5BEC9-61BC-49CA-B9D4-60EAD5E6732A}">
      <dgm:prSet phldrT="[Texto]" custT="1"/>
      <dgm:spPr/>
      <dgm:t>
        <a:bodyPr/>
        <a:lstStyle/>
        <a:p>
          <a:r>
            <a:rPr lang="es-MX" sz="1800" dirty="0" smtClean="0">
              <a:solidFill>
                <a:schemeClr val="accent2"/>
              </a:solidFill>
              <a:effectLst>
                <a:outerShdw blurRad="38100" dist="38100" dir="2700000" algn="tl">
                  <a:srgbClr val="000000">
                    <a:alpha val="43137"/>
                  </a:srgbClr>
                </a:outerShdw>
              </a:effectLst>
            </a:rPr>
            <a:t> Título quinto </a:t>
          </a:r>
          <a:r>
            <a:rPr lang="es-MX" sz="1800" dirty="0" smtClean="0"/>
            <a:t>		Título noveno</a:t>
          </a:r>
          <a:endParaRPr lang="es-MX" sz="1800" dirty="0"/>
        </a:p>
      </dgm:t>
    </dgm:pt>
    <dgm:pt modelId="{8D738DC7-CC05-4955-AF80-E94E02AEEC59}" type="parTrans" cxnId="{1014C5DC-F047-47D3-91A5-C432BD960E37}">
      <dgm:prSet/>
      <dgm:spPr/>
      <dgm:t>
        <a:bodyPr/>
        <a:lstStyle/>
        <a:p>
          <a:endParaRPr lang="es-MX"/>
        </a:p>
      </dgm:t>
    </dgm:pt>
    <dgm:pt modelId="{0B8ACB34-20E0-4261-ADC8-E71464751521}" type="sibTrans" cxnId="{1014C5DC-F047-47D3-91A5-C432BD960E37}">
      <dgm:prSet/>
      <dgm:spPr/>
      <dgm:t>
        <a:bodyPr/>
        <a:lstStyle/>
        <a:p>
          <a:endParaRPr lang="es-MX"/>
        </a:p>
      </dgm:t>
    </dgm:pt>
    <dgm:pt modelId="{BFDA2893-D475-4FB1-95DD-6A1844DF0B60}" type="pres">
      <dgm:prSet presAssocID="{E67E3DED-C5D6-43EF-B9CA-E818319180D3}" presName="Name0" presStyleCnt="0">
        <dgm:presLayoutVars>
          <dgm:dir/>
          <dgm:animLvl val="lvl"/>
          <dgm:resizeHandles val="exact"/>
        </dgm:presLayoutVars>
      </dgm:prSet>
      <dgm:spPr/>
      <dgm:t>
        <a:bodyPr/>
        <a:lstStyle/>
        <a:p>
          <a:endParaRPr lang="es-MX"/>
        </a:p>
      </dgm:t>
    </dgm:pt>
    <dgm:pt modelId="{B2B7952F-2F00-45FC-A5CA-3D1F5DAAA607}" type="pres">
      <dgm:prSet presAssocID="{0B018570-F5D9-4DA8-A6DF-C934F9E6EDCF}" presName="linNode" presStyleCnt="0"/>
      <dgm:spPr/>
    </dgm:pt>
    <dgm:pt modelId="{48A9781B-EBB6-46BC-BF82-CA9D4ED9B410}" type="pres">
      <dgm:prSet presAssocID="{0B018570-F5D9-4DA8-A6DF-C934F9E6EDCF}" presName="parentText" presStyleLbl="node1" presStyleIdx="0" presStyleCnt="2" custScaleX="96323" custScaleY="104837">
        <dgm:presLayoutVars>
          <dgm:chMax val="1"/>
          <dgm:bulletEnabled val="1"/>
        </dgm:presLayoutVars>
      </dgm:prSet>
      <dgm:spPr/>
      <dgm:t>
        <a:bodyPr/>
        <a:lstStyle/>
        <a:p>
          <a:endParaRPr lang="es-MX"/>
        </a:p>
      </dgm:t>
    </dgm:pt>
    <dgm:pt modelId="{FFF30041-0161-49B1-899E-3219CCC48E07}" type="pres">
      <dgm:prSet presAssocID="{0B018570-F5D9-4DA8-A6DF-C934F9E6EDCF}" presName="descendantText" presStyleLbl="alignAccFollowNode1" presStyleIdx="0" presStyleCnt="2" custScaleX="108227" custScaleY="140266">
        <dgm:presLayoutVars>
          <dgm:bulletEnabled val="1"/>
        </dgm:presLayoutVars>
      </dgm:prSet>
      <dgm:spPr/>
      <dgm:t>
        <a:bodyPr/>
        <a:lstStyle/>
        <a:p>
          <a:endParaRPr lang="es-MX"/>
        </a:p>
      </dgm:t>
    </dgm:pt>
    <dgm:pt modelId="{2E32543E-B265-4550-8EAD-E1F1DD228A76}" type="pres">
      <dgm:prSet presAssocID="{D27A40D4-2A3B-40C7-932E-AD58525C9C37}" presName="sp" presStyleCnt="0"/>
      <dgm:spPr/>
    </dgm:pt>
    <dgm:pt modelId="{C34FF11D-DDBC-4E7C-959E-9A8BB585BC28}" type="pres">
      <dgm:prSet presAssocID="{C43FAB22-B8C4-4D97-B8D1-026ECE16C4A6}" presName="linNode" presStyleCnt="0"/>
      <dgm:spPr/>
    </dgm:pt>
    <dgm:pt modelId="{D62A4270-BF04-4795-8C7E-39544805F02E}" type="pres">
      <dgm:prSet presAssocID="{C43FAB22-B8C4-4D97-B8D1-026ECE16C4A6}" presName="parentText" presStyleLbl="node1" presStyleIdx="1" presStyleCnt="2" custScaleY="67946" custLinFactNeighborY="-4742">
        <dgm:presLayoutVars>
          <dgm:chMax val="1"/>
          <dgm:bulletEnabled val="1"/>
        </dgm:presLayoutVars>
      </dgm:prSet>
      <dgm:spPr/>
      <dgm:t>
        <a:bodyPr/>
        <a:lstStyle/>
        <a:p>
          <a:endParaRPr lang="es-MX"/>
        </a:p>
      </dgm:t>
    </dgm:pt>
    <dgm:pt modelId="{58611630-5993-4034-96C5-961EF81D98C1}" type="pres">
      <dgm:prSet presAssocID="{C43FAB22-B8C4-4D97-B8D1-026ECE16C4A6}" presName="descendantText" presStyleLbl="alignAccFollowNode1" presStyleIdx="1" presStyleCnt="2" custScaleX="96552" custScaleY="77955" custLinFactNeighborX="-1724" custLinFactNeighborY="-5436">
        <dgm:presLayoutVars>
          <dgm:bulletEnabled val="1"/>
        </dgm:presLayoutVars>
      </dgm:prSet>
      <dgm:spPr/>
      <dgm:t>
        <a:bodyPr/>
        <a:lstStyle/>
        <a:p>
          <a:endParaRPr lang="es-MX"/>
        </a:p>
      </dgm:t>
    </dgm:pt>
  </dgm:ptLst>
  <dgm:cxnLst>
    <dgm:cxn modelId="{B607A5C0-B513-47EE-92A6-915AD3D9E26A}" srcId="{E67E3DED-C5D6-43EF-B9CA-E818319180D3}" destId="{C43FAB22-B8C4-4D97-B8D1-026ECE16C4A6}" srcOrd="1" destOrd="0" parTransId="{AD32005C-B856-4B3B-8590-48E2E93C8F6F}" sibTransId="{9A31B00C-5135-49DE-9813-F106106E1B07}"/>
    <dgm:cxn modelId="{9B9CE108-A108-43AF-9F07-6BA16826A66D}" srcId="{0B018570-F5D9-4DA8-A6DF-C934F9E6EDCF}" destId="{A699EF44-DB3B-44EC-87D4-B4D80D02B14C}" srcOrd="5" destOrd="0" parTransId="{558A7EC9-46B2-41CD-BC6C-DADF9950FFFB}" sibTransId="{5854A357-6691-409A-82DE-967DD4A6AAE7}"/>
    <dgm:cxn modelId="{02A528FB-AC4F-4EBB-B2F9-AB8191AE5B71}" srcId="{0B018570-F5D9-4DA8-A6DF-C934F9E6EDCF}" destId="{F516CC68-F191-46D2-9F84-52E4400F38FC}" srcOrd="0" destOrd="0" parTransId="{F069E746-F457-430D-9664-079F30B45FE3}" sibTransId="{9B9FDDF3-C891-42C2-A393-AD86ADD2AFA9}"/>
    <dgm:cxn modelId="{98A110D7-33AD-4B65-9FF6-44A42F221053}" srcId="{E67E3DED-C5D6-43EF-B9CA-E818319180D3}" destId="{0B018570-F5D9-4DA8-A6DF-C934F9E6EDCF}" srcOrd="0" destOrd="0" parTransId="{AD274658-EC01-43E2-8C1E-40EEB3F77659}" sibTransId="{D27A40D4-2A3B-40C7-932E-AD58525C9C37}"/>
    <dgm:cxn modelId="{B7199327-12D0-4FE0-9B92-A5A1ECF47883}" type="presOf" srcId="{F4E5BEC9-61BC-49CA-B9D4-60EAD5E6732A}" destId="{FFF30041-0161-49B1-899E-3219CCC48E07}" srcOrd="0" destOrd="4" presId="urn:microsoft.com/office/officeart/2005/8/layout/vList5"/>
    <dgm:cxn modelId="{8172603C-C321-4161-BDB6-9EFA090C14CF}" type="presOf" srcId="{536B3424-FD00-4124-A433-7BE273B428D1}" destId="{58611630-5993-4034-96C5-961EF81D98C1}" srcOrd="0" destOrd="0" presId="urn:microsoft.com/office/officeart/2005/8/layout/vList5"/>
    <dgm:cxn modelId="{F0701B9F-524E-4776-A367-56A54097BB32}" type="presOf" srcId="{0B018570-F5D9-4DA8-A6DF-C934F9E6EDCF}" destId="{48A9781B-EBB6-46BC-BF82-CA9D4ED9B410}" srcOrd="0" destOrd="0" presId="urn:microsoft.com/office/officeart/2005/8/layout/vList5"/>
    <dgm:cxn modelId="{01043C90-AB43-47D2-B033-A406687E0342}" srcId="{0B018570-F5D9-4DA8-A6DF-C934F9E6EDCF}" destId="{5D73FFDE-E27B-4764-AB44-1772677F21F3}" srcOrd="3" destOrd="0" parTransId="{DB203AA3-EA38-4536-A372-CAA6B53F1DFB}" sibTransId="{A851CE51-1061-4397-A418-5DE117D33ADF}"/>
    <dgm:cxn modelId="{A229C273-A23D-4798-90BD-A36E63ABFDF9}" type="presOf" srcId="{A699EF44-DB3B-44EC-87D4-B4D80D02B14C}" destId="{FFF30041-0161-49B1-899E-3219CCC48E07}" srcOrd="0" destOrd="5" presId="urn:microsoft.com/office/officeart/2005/8/layout/vList5"/>
    <dgm:cxn modelId="{A75EF24E-B7B1-479A-9DB6-49294EA0627D}" srcId="{0B018570-F5D9-4DA8-A6DF-C934F9E6EDCF}" destId="{7C83F455-2399-4FA6-B030-5A5CAAF58F28}" srcOrd="1" destOrd="0" parTransId="{5F650B60-5FE0-4417-95CA-065F05C93886}" sibTransId="{FE50DE75-E62D-4B3C-9C2B-84066EF0F05E}"/>
    <dgm:cxn modelId="{5697E68E-A220-49B5-AE49-800E698B90B3}" type="presOf" srcId="{C43FAB22-B8C4-4D97-B8D1-026ECE16C4A6}" destId="{D62A4270-BF04-4795-8C7E-39544805F02E}" srcOrd="0" destOrd="0" presId="urn:microsoft.com/office/officeart/2005/8/layout/vList5"/>
    <dgm:cxn modelId="{42C75822-7322-41F0-AECA-495DEE0D8C45}" type="presOf" srcId="{1B59AB5C-FAA5-4A3D-82C2-E478AA27824D}" destId="{FFF30041-0161-49B1-899E-3219CCC48E07}" srcOrd="0" destOrd="2" presId="urn:microsoft.com/office/officeart/2005/8/layout/vList5"/>
    <dgm:cxn modelId="{7A62D360-0849-48B3-9AAD-EBA6FA65F72D}" type="presOf" srcId="{7C83F455-2399-4FA6-B030-5A5CAAF58F28}" destId="{FFF30041-0161-49B1-899E-3219CCC48E07}" srcOrd="0" destOrd="1" presId="urn:microsoft.com/office/officeart/2005/8/layout/vList5"/>
    <dgm:cxn modelId="{1014C5DC-F047-47D3-91A5-C432BD960E37}" srcId="{0B018570-F5D9-4DA8-A6DF-C934F9E6EDCF}" destId="{F4E5BEC9-61BC-49CA-B9D4-60EAD5E6732A}" srcOrd="4" destOrd="0" parTransId="{8D738DC7-CC05-4955-AF80-E94E02AEEC59}" sibTransId="{0B8ACB34-20E0-4261-ADC8-E71464751521}"/>
    <dgm:cxn modelId="{647791F0-F7FB-46CF-9E8B-8324F1ADEC3C}" type="presOf" srcId="{E67E3DED-C5D6-43EF-B9CA-E818319180D3}" destId="{BFDA2893-D475-4FB1-95DD-6A1844DF0B60}" srcOrd="0" destOrd="0" presId="urn:microsoft.com/office/officeart/2005/8/layout/vList5"/>
    <dgm:cxn modelId="{89379F81-F7D6-4F52-A6C0-70929561E23C}" srcId="{C43FAB22-B8C4-4D97-B8D1-026ECE16C4A6}" destId="{536B3424-FD00-4124-A433-7BE273B428D1}" srcOrd="0" destOrd="0" parTransId="{6FED4847-7470-4169-BD56-8EDB5DFC9D4A}" sibTransId="{AD7D29B9-A872-470D-8658-28175DE63E6A}"/>
    <dgm:cxn modelId="{351D83D8-878F-4DC9-8BDB-321C01350C1D}" srcId="{0B018570-F5D9-4DA8-A6DF-C934F9E6EDCF}" destId="{1B59AB5C-FAA5-4A3D-82C2-E478AA27824D}" srcOrd="2" destOrd="0" parTransId="{1E6DE726-CC32-4151-8A50-0A03FF8C648D}" sibTransId="{4A477833-6E8C-4026-B463-530EC9DDC0DD}"/>
    <dgm:cxn modelId="{74C78FD8-B9DD-452B-A1F9-2F9C825D0115}" type="presOf" srcId="{5D73FFDE-E27B-4764-AB44-1772677F21F3}" destId="{FFF30041-0161-49B1-899E-3219CCC48E07}" srcOrd="0" destOrd="3" presId="urn:microsoft.com/office/officeart/2005/8/layout/vList5"/>
    <dgm:cxn modelId="{4A57874B-164A-47FD-9792-1C8AE0824C6C}" type="presOf" srcId="{F516CC68-F191-46D2-9F84-52E4400F38FC}" destId="{FFF30041-0161-49B1-899E-3219CCC48E07}" srcOrd="0" destOrd="0" presId="urn:microsoft.com/office/officeart/2005/8/layout/vList5"/>
    <dgm:cxn modelId="{9D14D57B-C038-413B-AB9C-460DF531BBE9}" type="presParOf" srcId="{BFDA2893-D475-4FB1-95DD-6A1844DF0B60}" destId="{B2B7952F-2F00-45FC-A5CA-3D1F5DAAA607}" srcOrd="0" destOrd="0" presId="urn:microsoft.com/office/officeart/2005/8/layout/vList5"/>
    <dgm:cxn modelId="{2A40553E-2563-4482-97AD-5ABA9FA46A9C}" type="presParOf" srcId="{B2B7952F-2F00-45FC-A5CA-3D1F5DAAA607}" destId="{48A9781B-EBB6-46BC-BF82-CA9D4ED9B410}" srcOrd="0" destOrd="0" presId="urn:microsoft.com/office/officeart/2005/8/layout/vList5"/>
    <dgm:cxn modelId="{B08829C4-75FB-41FA-986D-244097583060}" type="presParOf" srcId="{B2B7952F-2F00-45FC-A5CA-3D1F5DAAA607}" destId="{FFF30041-0161-49B1-899E-3219CCC48E07}" srcOrd="1" destOrd="0" presId="urn:microsoft.com/office/officeart/2005/8/layout/vList5"/>
    <dgm:cxn modelId="{3BE34E40-860E-4D08-9151-93FC445EF5F6}" type="presParOf" srcId="{BFDA2893-D475-4FB1-95DD-6A1844DF0B60}" destId="{2E32543E-B265-4550-8EAD-E1F1DD228A76}" srcOrd="1" destOrd="0" presId="urn:microsoft.com/office/officeart/2005/8/layout/vList5"/>
    <dgm:cxn modelId="{E94F7944-7F36-4392-B9A0-6BE2955FF854}" type="presParOf" srcId="{BFDA2893-D475-4FB1-95DD-6A1844DF0B60}" destId="{C34FF11D-DDBC-4E7C-959E-9A8BB585BC28}" srcOrd="2" destOrd="0" presId="urn:microsoft.com/office/officeart/2005/8/layout/vList5"/>
    <dgm:cxn modelId="{800F421F-280E-493D-9346-3C51B07EE566}" type="presParOf" srcId="{C34FF11D-DDBC-4E7C-959E-9A8BB585BC28}" destId="{D62A4270-BF04-4795-8C7E-39544805F02E}" srcOrd="0" destOrd="0" presId="urn:microsoft.com/office/officeart/2005/8/layout/vList5"/>
    <dgm:cxn modelId="{DDD9EB43-3069-4830-90A9-F0164F443CF7}" type="presParOf" srcId="{C34FF11D-DDBC-4E7C-959E-9A8BB585BC28}" destId="{58611630-5993-4034-96C5-961EF81D98C1}" srcOrd="1"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7E3DED-C5D6-43EF-B9CA-E818319180D3}" type="doc">
      <dgm:prSet loTypeId="urn:microsoft.com/office/officeart/2005/8/layout/vList5" loCatId="list" qsTypeId="urn:microsoft.com/office/officeart/2005/8/quickstyle/simple1" qsCatId="simple" csTypeId="urn:microsoft.com/office/officeart/2005/8/colors/accent2_5" csCatId="accent2" phldr="1"/>
      <dgm:spPr/>
      <dgm:t>
        <a:bodyPr/>
        <a:lstStyle/>
        <a:p>
          <a:endParaRPr lang="es-MX"/>
        </a:p>
      </dgm:t>
    </dgm:pt>
    <dgm:pt modelId="{4E1FCCA8-B2FF-4E5F-AE09-483777953E58}">
      <dgm:prSet phldrT="[Texto]" custT="1"/>
      <dgm:spPr/>
      <dgm:t>
        <a:bodyPr/>
        <a:lstStyle/>
        <a:p>
          <a:r>
            <a:rPr lang="es-MX" sz="2000" dirty="0" smtClean="0">
              <a:effectLst>
                <a:outerShdw blurRad="38100" dist="38100" dir="2700000" algn="tl">
                  <a:srgbClr val="000000">
                    <a:alpha val="43137"/>
                  </a:srgbClr>
                </a:outerShdw>
              </a:effectLst>
            </a:rPr>
            <a:t>Título Quinto</a:t>
          </a:r>
        </a:p>
        <a:p>
          <a:r>
            <a:rPr lang="es-MX" sz="2000" dirty="0" smtClean="0">
              <a:effectLst>
                <a:outerShdw blurRad="38100" dist="38100" dir="2700000" algn="tl">
                  <a:srgbClr val="000000">
                    <a:alpha val="43137"/>
                  </a:srgbClr>
                </a:outerShdw>
              </a:effectLst>
            </a:rPr>
            <a:t>De los Estados de la Federación y del Distrito Federal</a:t>
          </a:r>
          <a:endParaRPr lang="es-MX" sz="2000" dirty="0">
            <a:effectLst>
              <a:outerShdw blurRad="38100" dist="38100" dir="2700000" algn="tl">
                <a:srgbClr val="000000">
                  <a:alpha val="43137"/>
                </a:srgbClr>
              </a:outerShdw>
            </a:effectLst>
          </a:endParaRPr>
        </a:p>
      </dgm:t>
    </dgm:pt>
    <dgm:pt modelId="{976AD293-B897-4D52-9229-34A0CEA48DBF}" type="parTrans" cxnId="{0B94E51B-893C-454F-B2E3-B1D1F3F5D7F7}">
      <dgm:prSet/>
      <dgm:spPr/>
      <dgm:t>
        <a:bodyPr/>
        <a:lstStyle/>
        <a:p>
          <a:endParaRPr lang="es-MX"/>
        </a:p>
      </dgm:t>
    </dgm:pt>
    <dgm:pt modelId="{434DE73C-3BE2-473F-9251-40B3E6628A84}" type="sibTrans" cxnId="{0B94E51B-893C-454F-B2E3-B1D1F3F5D7F7}">
      <dgm:prSet/>
      <dgm:spPr/>
      <dgm:t>
        <a:bodyPr/>
        <a:lstStyle/>
        <a:p>
          <a:endParaRPr lang="es-MX"/>
        </a:p>
      </dgm:t>
    </dgm:pt>
    <dgm:pt modelId="{287AE0CB-D9DF-473A-BD11-6345B77F3EF3}">
      <dgm:prSet phldrT="[Texto]" custT="1"/>
      <dgm:spPr/>
      <dgm:t>
        <a:bodyPr/>
        <a:lstStyle/>
        <a:p>
          <a:r>
            <a:rPr lang="es-MX" sz="1800" b="1" dirty="0" smtClean="0"/>
            <a:t>Artículo 115. </a:t>
          </a:r>
          <a:r>
            <a:rPr lang="es-MX" sz="1800" dirty="0" smtClean="0"/>
            <a:t>Los Estados adoptarán, para su régimen interior, la forma de gobierno republicano, representativo, popular, teniendo como base de su división territorial y de su organización política y administrativa el Municipio Libre</a:t>
          </a:r>
          <a:endParaRPr lang="es-MX" sz="1800" dirty="0"/>
        </a:p>
      </dgm:t>
    </dgm:pt>
    <dgm:pt modelId="{17A7371A-8650-4BAB-87CA-3C7F742F66B8}" type="parTrans" cxnId="{26F293D9-A224-4811-8FF5-7AE81DAA26E5}">
      <dgm:prSet/>
      <dgm:spPr/>
      <dgm:t>
        <a:bodyPr/>
        <a:lstStyle/>
        <a:p>
          <a:endParaRPr lang="es-MX"/>
        </a:p>
      </dgm:t>
    </dgm:pt>
    <dgm:pt modelId="{5FCD3F59-0A29-4298-92F9-5E16AB8ABAE3}" type="sibTrans" cxnId="{26F293D9-A224-4811-8FF5-7AE81DAA26E5}">
      <dgm:prSet/>
      <dgm:spPr/>
      <dgm:t>
        <a:bodyPr/>
        <a:lstStyle/>
        <a:p>
          <a:endParaRPr lang="es-MX"/>
        </a:p>
      </dgm:t>
    </dgm:pt>
    <dgm:pt modelId="{A1B16D50-0B52-444B-BA1C-BDAA975E778F}">
      <dgm:prSet custT="1"/>
      <dgm:spPr/>
      <dgm:t>
        <a:bodyPr/>
        <a:lstStyle/>
        <a:p>
          <a:r>
            <a:rPr lang="es-MX" sz="1800" b="1" dirty="0" smtClean="0"/>
            <a:t>a) </a:t>
          </a:r>
          <a:r>
            <a:rPr lang="es-MX" sz="1800" dirty="0" smtClean="0"/>
            <a:t>Agua potable, drenaje, alcantarillado, tratamiento y disposición de sus aguas residuales;</a:t>
          </a:r>
          <a:endParaRPr lang="es-MX" sz="1800" dirty="0"/>
        </a:p>
      </dgm:t>
    </dgm:pt>
    <dgm:pt modelId="{D5D52939-7CA0-4031-9163-A5469399FB46}" type="parTrans" cxnId="{C61B6EB2-2601-429F-B39E-F0133F5A5E70}">
      <dgm:prSet/>
      <dgm:spPr/>
      <dgm:t>
        <a:bodyPr/>
        <a:lstStyle/>
        <a:p>
          <a:endParaRPr lang="es-MX"/>
        </a:p>
      </dgm:t>
    </dgm:pt>
    <dgm:pt modelId="{A7BD285D-F235-4D6E-9F8A-56523AF1FAAF}" type="sibTrans" cxnId="{C61B6EB2-2601-429F-B39E-F0133F5A5E70}">
      <dgm:prSet/>
      <dgm:spPr/>
      <dgm:t>
        <a:bodyPr/>
        <a:lstStyle/>
        <a:p>
          <a:endParaRPr lang="es-MX"/>
        </a:p>
      </dgm:t>
    </dgm:pt>
    <dgm:pt modelId="{8C23F3A4-4D5D-490D-B117-EF23AC448DCE}">
      <dgm:prSet custT="1"/>
      <dgm:spPr/>
      <dgm:t>
        <a:bodyPr/>
        <a:lstStyle/>
        <a:p>
          <a:r>
            <a:rPr lang="es-MX" sz="1800" b="1" dirty="0" smtClean="0"/>
            <a:t>b) </a:t>
          </a:r>
          <a:r>
            <a:rPr lang="es-MX" sz="1800" dirty="0" smtClean="0"/>
            <a:t>Alumbrado público.</a:t>
          </a:r>
          <a:endParaRPr lang="es-MX" sz="1800" dirty="0"/>
        </a:p>
      </dgm:t>
    </dgm:pt>
    <dgm:pt modelId="{2ECD1DBF-0BC5-4C24-91C7-34B039EA1A23}" type="parTrans" cxnId="{1410AB90-EA79-4DC7-90CB-BC3764DC607B}">
      <dgm:prSet/>
      <dgm:spPr/>
      <dgm:t>
        <a:bodyPr/>
        <a:lstStyle/>
        <a:p>
          <a:endParaRPr lang="es-MX"/>
        </a:p>
      </dgm:t>
    </dgm:pt>
    <dgm:pt modelId="{70D5C47B-3C7F-4477-90F2-F0728DD27DB7}" type="sibTrans" cxnId="{1410AB90-EA79-4DC7-90CB-BC3764DC607B}">
      <dgm:prSet/>
      <dgm:spPr/>
      <dgm:t>
        <a:bodyPr/>
        <a:lstStyle/>
        <a:p>
          <a:endParaRPr lang="es-MX"/>
        </a:p>
      </dgm:t>
    </dgm:pt>
    <dgm:pt modelId="{05D6C6BE-6365-4972-AC48-373819CC8C04}">
      <dgm:prSet custT="1"/>
      <dgm:spPr/>
      <dgm:t>
        <a:bodyPr/>
        <a:lstStyle/>
        <a:p>
          <a:r>
            <a:rPr lang="es-MX" sz="1800" b="1" dirty="0" smtClean="0"/>
            <a:t>c</a:t>
          </a:r>
          <a:r>
            <a:rPr lang="es-MX" sz="1800" b="1" dirty="0" smtClean="0">
              <a:solidFill>
                <a:schemeClr val="accent2"/>
              </a:solidFill>
              <a:effectLst>
                <a:outerShdw blurRad="38100" dist="38100" dir="2700000" algn="tl">
                  <a:srgbClr val="000000">
                    <a:alpha val="43137"/>
                  </a:srgbClr>
                </a:outerShdw>
              </a:effectLst>
            </a:rPr>
            <a:t>) </a:t>
          </a:r>
          <a:r>
            <a:rPr lang="es-MX" sz="1800" dirty="0" smtClean="0">
              <a:solidFill>
                <a:schemeClr val="accent2"/>
              </a:solidFill>
              <a:effectLst>
                <a:outerShdw blurRad="38100" dist="38100" dir="2700000" algn="tl">
                  <a:srgbClr val="000000">
                    <a:alpha val="43137"/>
                  </a:srgbClr>
                </a:outerShdw>
              </a:effectLst>
            </a:rPr>
            <a:t>Limpia, recolección, traslado, tratamiento y disposición final de residuos;</a:t>
          </a:r>
          <a:endParaRPr lang="es-MX" sz="1800" dirty="0">
            <a:solidFill>
              <a:schemeClr val="accent2"/>
            </a:solidFill>
            <a:effectLst>
              <a:outerShdw blurRad="38100" dist="38100" dir="2700000" algn="tl">
                <a:srgbClr val="000000">
                  <a:alpha val="43137"/>
                </a:srgbClr>
              </a:outerShdw>
            </a:effectLst>
          </a:endParaRPr>
        </a:p>
      </dgm:t>
    </dgm:pt>
    <dgm:pt modelId="{C4141924-0110-4152-B058-D560C3F9B7C6}" type="parTrans" cxnId="{2E3607D2-3855-48E9-B0B9-292B447F10F3}">
      <dgm:prSet/>
      <dgm:spPr/>
      <dgm:t>
        <a:bodyPr/>
        <a:lstStyle/>
        <a:p>
          <a:endParaRPr lang="es-MX"/>
        </a:p>
      </dgm:t>
    </dgm:pt>
    <dgm:pt modelId="{B4CD3EB4-457A-45E6-9758-23BADFDA60CC}" type="sibTrans" cxnId="{2E3607D2-3855-48E9-B0B9-292B447F10F3}">
      <dgm:prSet/>
      <dgm:spPr/>
      <dgm:t>
        <a:bodyPr/>
        <a:lstStyle/>
        <a:p>
          <a:endParaRPr lang="es-MX"/>
        </a:p>
      </dgm:t>
    </dgm:pt>
    <dgm:pt modelId="{7E13CA4C-69E5-44A5-BEA9-82CE02B1D576}">
      <dgm:prSet custT="1"/>
      <dgm:spPr/>
      <dgm:t>
        <a:bodyPr/>
        <a:lstStyle/>
        <a:p>
          <a:r>
            <a:rPr lang="es-MX" sz="1800" b="1" dirty="0" smtClean="0"/>
            <a:t>d) </a:t>
          </a:r>
          <a:r>
            <a:rPr lang="es-MX" sz="1800" dirty="0" smtClean="0"/>
            <a:t>Mercados y centrales de abasto.</a:t>
          </a:r>
          <a:endParaRPr lang="es-MX" sz="1800" dirty="0"/>
        </a:p>
      </dgm:t>
    </dgm:pt>
    <dgm:pt modelId="{39690A86-179E-47DD-9DC7-BA0DF9B57CFC}" type="parTrans" cxnId="{D17DBB25-2948-4744-AAE8-244C469FFB20}">
      <dgm:prSet/>
      <dgm:spPr/>
      <dgm:t>
        <a:bodyPr/>
        <a:lstStyle/>
        <a:p>
          <a:endParaRPr lang="es-MX"/>
        </a:p>
      </dgm:t>
    </dgm:pt>
    <dgm:pt modelId="{E41C005F-D2E2-4621-9E26-B1CD11550B95}" type="sibTrans" cxnId="{D17DBB25-2948-4744-AAE8-244C469FFB20}">
      <dgm:prSet/>
      <dgm:spPr/>
      <dgm:t>
        <a:bodyPr/>
        <a:lstStyle/>
        <a:p>
          <a:endParaRPr lang="es-MX"/>
        </a:p>
      </dgm:t>
    </dgm:pt>
    <dgm:pt modelId="{333B9FB5-C600-4876-9706-C43B924646FC}">
      <dgm:prSet custT="1"/>
      <dgm:spPr/>
      <dgm:t>
        <a:bodyPr/>
        <a:lstStyle/>
        <a:p>
          <a:r>
            <a:rPr lang="es-MX" sz="1800" b="1" dirty="0" smtClean="0"/>
            <a:t>e) </a:t>
          </a:r>
          <a:r>
            <a:rPr lang="es-MX" sz="1800" dirty="0" smtClean="0"/>
            <a:t>Panteones.</a:t>
          </a:r>
          <a:endParaRPr lang="es-MX" sz="1800" dirty="0"/>
        </a:p>
      </dgm:t>
    </dgm:pt>
    <dgm:pt modelId="{E3F86449-9EF8-4648-9D57-3DFEAA68C3CB}" type="parTrans" cxnId="{961AEC6E-F028-474D-879D-7FD3191C5E3B}">
      <dgm:prSet/>
      <dgm:spPr/>
      <dgm:t>
        <a:bodyPr/>
        <a:lstStyle/>
        <a:p>
          <a:endParaRPr lang="es-MX"/>
        </a:p>
      </dgm:t>
    </dgm:pt>
    <dgm:pt modelId="{810D949C-08BB-442E-B17F-878C91BB5B02}" type="sibTrans" cxnId="{961AEC6E-F028-474D-879D-7FD3191C5E3B}">
      <dgm:prSet/>
      <dgm:spPr/>
      <dgm:t>
        <a:bodyPr/>
        <a:lstStyle/>
        <a:p>
          <a:endParaRPr lang="es-MX"/>
        </a:p>
      </dgm:t>
    </dgm:pt>
    <dgm:pt modelId="{EBABEA04-F2E8-4DDA-A738-024304A7654B}">
      <dgm:prSet custT="1"/>
      <dgm:spPr/>
      <dgm:t>
        <a:bodyPr/>
        <a:lstStyle/>
        <a:p>
          <a:r>
            <a:rPr lang="es-MX" sz="1800" b="1" dirty="0" smtClean="0"/>
            <a:t>f) </a:t>
          </a:r>
          <a:r>
            <a:rPr lang="es-MX" sz="1800" dirty="0" smtClean="0"/>
            <a:t>Rastro.</a:t>
          </a:r>
          <a:endParaRPr lang="es-MX" sz="1800" dirty="0"/>
        </a:p>
      </dgm:t>
    </dgm:pt>
    <dgm:pt modelId="{9A212C7F-0C14-459E-818D-470EAE119D5E}" type="parTrans" cxnId="{6E4B61BA-655F-4392-AB52-A4ADC8B93B07}">
      <dgm:prSet/>
      <dgm:spPr/>
      <dgm:t>
        <a:bodyPr/>
        <a:lstStyle/>
        <a:p>
          <a:endParaRPr lang="es-MX"/>
        </a:p>
      </dgm:t>
    </dgm:pt>
    <dgm:pt modelId="{0D96D1F2-DE95-4834-947E-EB2B3FA79597}" type="sibTrans" cxnId="{6E4B61BA-655F-4392-AB52-A4ADC8B93B07}">
      <dgm:prSet/>
      <dgm:spPr/>
      <dgm:t>
        <a:bodyPr/>
        <a:lstStyle/>
        <a:p>
          <a:endParaRPr lang="es-MX"/>
        </a:p>
      </dgm:t>
    </dgm:pt>
    <dgm:pt modelId="{D12373EA-4E3A-46F7-B2BD-021220E8A252}">
      <dgm:prSet custT="1"/>
      <dgm:spPr/>
      <dgm:t>
        <a:bodyPr/>
        <a:lstStyle/>
        <a:p>
          <a:r>
            <a:rPr lang="es-MX" sz="1800" b="1" dirty="0" smtClean="0"/>
            <a:t>g) </a:t>
          </a:r>
          <a:r>
            <a:rPr lang="es-MX" sz="1800" dirty="0" smtClean="0"/>
            <a:t>Calles, parques y jardines y su equipamiento;</a:t>
          </a:r>
          <a:endParaRPr lang="es-MX" sz="1800" dirty="0"/>
        </a:p>
      </dgm:t>
    </dgm:pt>
    <dgm:pt modelId="{CE352CBD-D142-49CA-B90E-679EC45AD8C5}" type="parTrans" cxnId="{9C6592B2-163C-46CB-9E20-4045C1B8D62A}">
      <dgm:prSet/>
      <dgm:spPr/>
      <dgm:t>
        <a:bodyPr/>
        <a:lstStyle/>
        <a:p>
          <a:endParaRPr lang="es-MX"/>
        </a:p>
      </dgm:t>
    </dgm:pt>
    <dgm:pt modelId="{FDA67046-A36E-41F0-AB69-BA8237E00E74}" type="sibTrans" cxnId="{9C6592B2-163C-46CB-9E20-4045C1B8D62A}">
      <dgm:prSet/>
      <dgm:spPr/>
      <dgm:t>
        <a:bodyPr/>
        <a:lstStyle/>
        <a:p>
          <a:endParaRPr lang="es-MX"/>
        </a:p>
      </dgm:t>
    </dgm:pt>
    <dgm:pt modelId="{BD89C562-5F4E-47C3-9669-B5950FEB50D4}">
      <dgm:prSet custT="1"/>
      <dgm:spPr/>
      <dgm:t>
        <a:bodyPr/>
        <a:lstStyle/>
        <a:p>
          <a:r>
            <a:rPr lang="es-MX" sz="1800" b="1" dirty="0" smtClean="0"/>
            <a:t>h) </a:t>
          </a:r>
          <a:r>
            <a:rPr lang="es-MX" sz="1800" dirty="0" smtClean="0"/>
            <a:t>Seguridad pública, en los términos del artículo 21 de esta Constitución, policía preventiva municipal y tránsito; e</a:t>
          </a:r>
          <a:endParaRPr lang="es-MX" sz="1800" dirty="0"/>
        </a:p>
      </dgm:t>
    </dgm:pt>
    <dgm:pt modelId="{D8DCB8F8-CE6B-4787-ACDF-C7216BC3FB5F}" type="parTrans" cxnId="{861FD147-53D2-4592-99C5-5E7A811C938C}">
      <dgm:prSet/>
      <dgm:spPr/>
      <dgm:t>
        <a:bodyPr/>
        <a:lstStyle/>
        <a:p>
          <a:endParaRPr lang="es-MX"/>
        </a:p>
      </dgm:t>
    </dgm:pt>
    <dgm:pt modelId="{FDD8039A-D926-4F41-BA00-E538393B95E9}" type="sibTrans" cxnId="{861FD147-53D2-4592-99C5-5E7A811C938C}">
      <dgm:prSet/>
      <dgm:spPr/>
      <dgm:t>
        <a:bodyPr/>
        <a:lstStyle/>
        <a:p>
          <a:endParaRPr lang="es-MX"/>
        </a:p>
      </dgm:t>
    </dgm:pt>
    <dgm:pt modelId="{A5C7F66E-0208-4BAF-A373-4CD28BC66B2E}">
      <dgm:prSet custT="1"/>
      <dgm:spPr/>
      <dgm:t>
        <a:bodyPr/>
        <a:lstStyle/>
        <a:p>
          <a:r>
            <a:rPr lang="es-MX" sz="1800" b="1" dirty="0" smtClean="0"/>
            <a:t>i) </a:t>
          </a:r>
          <a:r>
            <a:rPr lang="es-MX" sz="1800" dirty="0" smtClean="0"/>
            <a:t>Los demás que las Legislaturas locales determinen según las condiciones territoriales y socioeconómicas de los Municipios, así como su capacidad administrativa y financiera.</a:t>
          </a:r>
          <a:endParaRPr lang="es-MX" sz="1800" dirty="0"/>
        </a:p>
      </dgm:t>
    </dgm:pt>
    <dgm:pt modelId="{75402A6C-8002-4D33-B2DD-580985E5C4B6}" type="parTrans" cxnId="{18631458-F82C-4347-8784-C057CC9DF28F}">
      <dgm:prSet/>
      <dgm:spPr/>
      <dgm:t>
        <a:bodyPr/>
        <a:lstStyle/>
        <a:p>
          <a:endParaRPr lang="es-MX"/>
        </a:p>
      </dgm:t>
    </dgm:pt>
    <dgm:pt modelId="{5EEA79E7-4C8F-4232-A46F-5925E268FE32}" type="sibTrans" cxnId="{18631458-F82C-4347-8784-C057CC9DF28F}">
      <dgm:prSet/>
      <dgm:spPr/>
      <dgm:t>
        <a:bodyPr/>
        <a:lstStyle/>
        <a:p>
          <a:endParaRPr lang="es-MX"/>
        </a:p>
      </dgm:t>
    </dgm:pt>
    <dgm:pt modelId="{ACAE05DE-7EBE-4B04-B721-CAD08A2FA759}">
      <dgm:prSet phldrT="[Texto]" custT="1"/>
      <dgm:spPr/>
      <dgm:t>
        <a:bodyPr/>
        <a:lstStyle/>
        <a:p>
          <a:r>
            <a:rPr lang="es-MX" sz="1800" b="1" dirty="0" smtClean="0">
              <a:solidFill>
                <a:schemeClr val="accent2"/>
              </a:solidFill>
              <a:effectLst>
                <a:outerShdw blurRad="38100" dist="38100" dir="2700000" algn="tl">
                  <a:srgbClr val="000000">
                    <a:alpha val="43137"/>
                  </a:srgbClr>
                </a:outerShdw>
              </a:effectLst>
            </a:rPr>
            <a:t>III. </a:t>
          </a:r>
          <a:r>
            <a:rPr lang="es-MX" sz="1800" dirty="0" smtClean="0">
              <a:solidFill>
                <a:schemeClr val="accent2"/>
              </a:solidFill>
              <a:effectLst>
                <a:outerShdw blurRad="38100" dist="38100" dir="2700000" algn="tl">
                  <a:srgbClr val="000000">
                    <a:alpha val="43137"/>
                  </a:srgbClr>
                </a:outerShdw>
              </a:effectLst>
            </a:rPr>
            <a:t>Los Municipios tendrán a su cargo las funciones y servicios públicos siguientes:</a:t>
          </a:r>
          <a:endParaRPr lang="es-MX" sz="1800" dirty="0">
            <a:solidFill>
              <a:schemeClr val="accent2"/>
            </a:solidFill>
            <a:effectLst>
              <a:outerShdw blurRad="38100" dist="38100" dir="2700000" algn="tl">
                <a:srgbClr val="000000">
                  <a:alpha val="43137"/>
                </a:srgbClr>
              </a:outerShdw>
            </a:effectLst>
          </a:endParaRPr>
        </a:p>
      </dgm:t>
    </dgm:pt>
    <dgm:pt modelId="{CDA3C8C0-A074-464E-AD90-FA4550CBDEEE}" type="parTrans" cxnId="{2C6DEBAF-6FF5-4C2A-9E1E-67813906D704}">
      <dgm:prSet/>
      <dgm:spPr/>
      <dgm:t>
        <a:bodyPr/>
        <a:lstStyle/>
        <a:p>
          <a:endParaRPr lang="es-MX"/>
        </a:p>
      </dgm:t>
    </dgm:pt>
    <dgm:pt modelId="{8A5B88F2-691B-4AA9-9024-715DC4899E95}" type="sibTrans" cxnId="{2C6DEBAF-6FF5-4C2A-9E1E-67813906D704}">
      <dgm:prSet/>
      <dgm:spPr/>
      <dgm:t>
        <a:bodyPr/>
        <a:lstStyle/>
        <a:p>
          <a:endParaRPr lang="es-MX"/>
        </a:p>
      </dgm:t>
    </dgm:pt>
    <dgm:pt modelId="{BFDA2893-D475-4FB1-95DD-6A1844DF0B60}" type="pres">
      <dgm:prSet presAssocID="{E67E3DED-C5D6-43EF-B9CA-E818319180D3}" presName="Name0" presStyleCnt="0">
        <dgm:presLayoutVars>
          <dgm:dir/>
          <dgm:animLvl val="lvl"/>
          <dgm:resizeHandles val="exact"/>
        </dgm:presLayoutVars>
      </dgm:prSet>
      <dgm:spPr/>
      <dgm:t>
        <a:bodyPr/>
        <a:lstStyle/>
        <a:p>
          <a:endParaRPr lang="es-MX"/>
        </a:p>
      </dgm:t>
    </dgm:pt>
    <dgm:pt modelId="{50D32919-0706-4534-B7FD-8C53AA889883}" type="pres">
      <dgm:prSet presAssocID="{4E1FCCA8-B2FF-4E5F-AE09-483777953E58}" presName="linNode" presStyleCnt="0"/>
      <dgm:spPr/>
      <dgm:t>
        <a:bodyPr/>
        <a:lstStyle/>
        <a:p>
          <a:endParaRPr lang="es-MX"/>
        </a:p>
      </dgm:t>
    </dgm:pt>
    <dgm:pt modelId="{206C2B93-85CC-4A56-9F3D-2B286FD9C4B4}" type="pres">
      <dgm:prSet presAssocID="{4E1FCCA8-B2FF-4E5F-AE09-483777953E58}" presName="parentText" presStyleLbl="node1" presStyleIdx="0" presStyleCnt="1" custScaleX="101846" custScaleY="88392" custLinFactNeighborX="-19" custLinFactNeighborY="-531">
        <dgm:presLayoutVars>
          <dgm:chMax val="1"/>
          <dgm:bulletEnabled val="1"/>
        </dgm:presLayoutVars>
      </dgm:prSet>
      <dgm:spPr/>
      <dgm:t>
        <a:bodyPr/>
        <a:lstStyle/>
        <a:p>
          <a:endParaRPr lang="es-MX"/>
        </a:p>
      </dgm:t>
    </dgm:pt>
    <dgm:pt modelId="{41E50F31-4C29-4F5C-B9A1-58E7FE1FE29C}" type="pres">
      <dgm:prSet presAssocID="{4E1FCCA8-B2FF-4E5F-AE09-483777953E58}" presName="descendantText" presStyleLbl="alignAccFollowNode1" presStyleIdx="0" presStyleCnt="1" custScaleX="139256" custScaleY="125122" custLinFactNeighborX="-1820" custLinFactNeighborY="-2525">
        <dgm:presLayoutVars>
          <dgm:bulletEnabled val="1"/>
        </dgm:presLayoutVars>
      </dgm:prSet>
      <dgm:spPr/>
      <dgm:t>
        <a:bodyPr/>
        <a:lstStyle/>
        <a:p>
          <a:endParaRPr lang="es-MX"/>
        </a:p>
      </dgm:t>
    </dgm:pt>
  </dgm:ptLst>
  <dgm:cxnLst>
    <dgm:cxn modelId="{27C97E9D-E808-4D4A-B98D-FE1AF78395D0}" type="presOf" srcId="{7E13CA4C-69E5-44A5-BEA9-82CE02B1D576}" destId="{41E50F31-4C29-4F5C-B9A1-58E7FE1FE29C}" srcOrd="0" destOrd="5" presId="urn:microsoft.com/office/officeart/2005/8/layout/vList5"/>
    <dgm:cxn modelId="{6E4B61BA-655F-4392-AB52-A4ADC8B93B07}" srcId="{4E1FCCA8-B2FF-4E5F-AE09-483777953E58}" destId="{EBABEA04-F2E8-4DDA-A738-024304A7654B}" srcOrd="7" destOrd="0" parTransId="{9A212C7F-0C14-459E-818D-470EAE119D5E}" sibTransId="{0D96D1F2-DE95-4834-947E-EB2B3FA79597}"/>
    <dgm:cxn modelId="{1410AB90-EA79-4DC7-90CB-BC3764DC607B}" srcId="{4E1FCCA8-B2FF-4E5F-AE09-483777953E58}" destId="{8C23F3A4-4D5D-490D-B117-EF23AC448DCE}" srcOrd="3" destOrd="0" parTransId="{2ECD1DBF-0BC5-4C24-91C7-34B039EA1A23}" sibTransId="{70D5C47B-3C7F-4477-90F2-F0728DD27DB7}"/>
    <dgm:cxn modelId="{162E54F2-8B50-4A2B-8C07-85E1ABF464E1}" type="presOf" srcId="{D12373EA-4E3A-46F7-B2BD-021220E8A252}" destId="{41E50F31-4C29-4F5C-B9A1-58E7FE1FE29C}" srcOrd="0" destOrd="8" presId="urn:microsoft.com/office/officeart/2005/8/layout/vList5"/>
    <dgm:cxn modelId="{9C6592B2-163C-46CB-9E20-4045C1B8D62A}" srcId="{4E1FCCA8-B2FF-4E5F-AE09-483777953E58}" destId="{D12373EA-4E3A-46F7-B2BD-021220E8A252}" srcOrd="8" destOrd="0" parTransId="{CE352CBD-D142-49CA-B90E-679EC45AD8C5}" sibTransId="{FDA67046-A36E-41F0-AB69-BA8237E00E74}"/>
    <dgm:cxn modelId="{961AEC6E-F028-474D-879D-7FD3191C5E3B}" srcId="{4E1FCCA8-B2FF-4E5F-AE09-483777953E58}" destId="{333B9FB5-C600-4876-9706-C43B924646FC}" srcOrd="6" destOrd="0" parTransId="{E3F86449-9EF8-4648-9D57-3DFEAA68C3CB}" sibTransId="{810D949C-08BB-442E-B17F-878C91BB5B02}"/>
    <dgm:cxn modelId="{3E7ADE0D-6F16-4B8C-91C2-930978A1328C}" type="presOf" srcId="{BD89C562-5F4E-47C3-9669-B5950FEB50D4}" destId="{41E50F31-4C29-4F5C-B9A1-58E7FE1FE29C}" srcOrd="0" destOrd="9" presId="urn:microsoft.com/office/officeart/2005/8/layout/vList5"/>
    <dgm:cxn modelId="{26F293D9-A224-4811-8FF5-7AE81DAA26E5}" srcId="{4E1FCCA8-B2FF-4E5F-AE09-483777953E58}" destId="{287AE0CB-D9DF-473A-BD11-6345B77F3EF3}" srcOrd="0" destOrd="0" parTransId="{17A7371A-8650-4BAB-87CA-3C7F742F66B8}" sibTransId="{5FCD3F59-0A29-4298-92F9-5E16AB8ABAE3}"/>
    <dgm:cxn modelId="{01B8450A-EDFE-4ACE-9D93-2FB0B03FFC0C}" type="presOf" srcId="{A1B16D50-0B52-444B-BA1C-BDAA975E778F}" destId="{41E50F31-4C29-4F5C-B9A1-58E7FE1FE29C}" srcOrd="0" destOrd="2" presId="urn:microsoft.com/office/officeart/2005/8/layout/vList5"/>
    <dgm:cxn modelId="{BB6981C1-1782-43B6-A98A-3811B62AA9EC}" type="presOf" srcId="{8C23F3A4-4D5D-490D-B117-EF23AC448DCE}" destId="{41E50F31-4C29-4F5C-B9A1-58E7FE1FE29C}" srcOrd="0" destOrd="3" presId="urn:microsoft.com/office/officeart/2005/8/layout/vList5"/>
    <dgm:cxn modelId="{C61B6EB2-2601-429F-B39E-F0133F5A5E70}" srcId="{4E1FCCA8-B2FF-4E5F-AE09-483777953E58}" destId="{A1B16D50-0B52-444B-BA1C-BDAA975E778F}" srcOrd="2" destOrd="0" parTransId="{D5D52939-7CA0-4031-9163-A5469399FB46}" sibTransId="{A7BD285D-F235-4D6E-9F8A-56523AF1FAAF}"/>
    <dgm:cxn modelId="{8DB1AD10-8CD4-43BA-AC6B-DB10C62E915B}" type="presOf" srcId="{05D6C6BE-6365-4972-AC48-373819CC8C04}" destId="{41E50F31-4C29-4F5C-B9A1-58E7FE1FE29C}" srcOrd="0" destOrd="4" presId="urn:microsoft.com/office/officeart/2005/8/layout/vList5"/>
    <dgm:cxn modelId="{85209155-7D0C-4E6D-80C5-A4AD4C05AD75}" type="presOf" srcId="{287AE0CB-D9DF-473A-BD11-6345B77F3EF3}" destId="{41E50F31-4C29-4F5C-B9A1-58E7FE1FE29C}" srcOrd="0" destOrd="0" presId="urn:microsoft.com/office/officeart/2005/8/layout/vList5"/>
    <dgm:cxn modelId="{2E3607D2-3855-48E9-B0B9-292B447F10F3}" srcId="{4E1FCCA8-B2FF-4E5F-AE09-483777953E58}" destId="{05D6C6BE-6365-4972-AC48-373819CC8C04}" srcOrd="4" destOrd="0" parTransId="{C4141924-0110-4152-B058-D560C3F9B7C6}" sibTransId="{B4CD3EB4-457A-45E6-9758-23BADFDA60CC}"/>
    <dgm:cxn modelId="{A024CBC6-1D46-445B-890D-6B99CDE036DF}" type="presOf" srcId="{333B9FB5-C600-4876-9706-C43B924646FC}" destId="{41E50F31-4C29-4F5C-B9A1-58E7FE1FE29C}" srcOrd="0" destOrd="6" presId="urn:microsoft.com/office/officeart/2005/8/layout/vList5"/>
    <dgm:cxn modelId="{2C6DEBAF-6FF5-4C2A-9E1E-67813906D704}" srcId="{4E1FCCA8-B2FF-4E5F-AE09-483777953E58}" destId="{ACAE05DE-7EBE-4B04-B721-CAD08A2FA759}" srcOrd="1" destOrd="0" parTransId="{CDA3C8C0-A074-464E-AD90-FA4550CBDEEE}" sibTransId="{8A5B88F2-691B-4AA9-9024-715DC4899E95}"/>
    <dgm:cxn modelId="{861FD147-53D2-4592-99C5-5E7A811C938C}" srcId="{4E1FCCA8-B2FF-4E5F-AE09-483777953E58}" destId="{BD89C562-5F4E-47C3-9669-B5950FEB50D4}" srcOrd="9" destOrd="0" parTransId="{D8DCB8F8-CE6B-4787-ACDF-C7216BC3FB5F}" sibTransId="{FDD8039A-D926-4F41-BA00-E538393B95E9}"/>
    <dgm:cxn modelId="{E5CBF700-DA8D-4D91-9DAB-9E6D92D0CC73}" type="presOf" srcId="{E67E3DED-C5D6-43EF-B9CA-E818319180D3}" destId="{BFDA2893-D475-4FB1-95DD-6A1844DF0B60}" srcOrd="0" destOrd="0" presId="urn:microsoft.com/office/officeart/2005/8/layout/vList5"/>
    <dgm:cxn modelId="{C0C3DF23-73B8-434A-ADC1-822F7D470FEA}" type="presOf" srcId="{A5C7F66E-0208-4BAF-A373-4CD28BC66B2E}" destId="{41E50F31-4C29-4F5C-B9A1-58E7FE1FE29C}" srcOrd="0" destOrd="10" presId="urn:microsoft.com/office/officeart/2005/8/layout/vList5"/>
    <dgm:cxn modelId="{0B94E51B-893C-454F-B2E3-B1D1F3F5D7F7}" srcId="{E67E3DED-C5D6-43EF-B9CA-E818319180D3}" destId="{4E1FCCA8-B2FF-4E5F-AE09-483777953E58}" srcOrd="0" destOrd="0" parTransId="{976AD293-B897-4D52-9229-34A0CEA48DBF}" sibTransId="{434DE73C-3BE2-473F-9251-40B3E6628A84}"/>
    <dgm:cxn modelId="{18631458-F82C-4347-8784-C057CC9DF28F}" srcId="{4E1FCCA8-B2FF-4E5F-AE09-483777953E58}" destId="{A5C7F66E-0208-4BAF-A373-4CD28BC66B2E}" srcOrd="10" destOrd="0" parTransId="{75402A6C-8002-4D33-B2DD-580985E5C4B6}" sibTransId="{5EEA79E7-4C8F-4232-A46F-5925E268FE32}"/>
    <dgm:cxn modelId="{EB09FA35-719E-42F3-938F-7A05801E2D3C}" type="presOf" srcId="{ACAE05DE-7EBE-4B04-B721-CAD08A2FA759}" destId="{41E50F31-4C29-4F5C-B9A1-58E7FE1FE29C}" srcOrd="0" destOrd="1" presId="urn:microsoft.com/office/officeart/2005/8/layout/vList5"/>
    <dgm:cxn modelId="{6F1328BA-A461-4901-952A-9F2C48CF5D1A}" type="presOf" srcId="{EBABEA04-F2E8-4DDA-A738-024304A7654B}" destId="{41E50F31-4C29-4F5C-B9A1-58E7FE1FE29C}" srcOrd="0" destOrd="7" presId="urn:microsoft.com/office/officeart/2005/8/layout/vList5"/>
    <dgm:cxn modelId="{D17DBB25-2948-4744-AAE8-244C469FFB20}" srcId="{4E1FCCA8-B2FF-4E5F-AE09-483777953E58}" destId="{7E13CA4C-69E5-44A5-BEA9-82CE02B1D576}" srcOrd="5" destOrd="0" parTransId="{39690A86-179E-47DD-9DC7-BA0DF9B57CFC}" sibTransId="{E41C005F-D2E2-4621-9E26-B1CD11550B95}"/>
    <dgm:cxn modelId="{427FF3AC-CCD6-4A96-BAB3-2C240D12A976}" type="presOf" srcId="{4E1FCCA8-B2FF-4E5F-AE09-483777953E58}" destId="{206C2B93-85CC-4A56-9F3D-2B286FD9C4B4}" srcOrd="0" destOrd="0" presId="urn:microsoft.com/office/officeart/2005/8/layout/vList5"/>
    <dgm:cxn modelId="{BFED7B78-7E23-4B67-A7BF-1EA81805651F}" type="presParOf" srcId="{BFDA2893-D475-4FB1-95DD-6A1844DF0B60}" destId="{50D32919-0706-4534-B7FD-8C53AA889883}" srcOrd="0" destOrd="0" presId="urn:microsoft.com/office/officeart/2005/8/layout/vList5"/>
    <dgm:cxn modelId="{2B32676E-0B82-4E1B-93F0-50AD5753CA97}" type="presParOf" srcId="{50D32919-0706-4534-B7FD-8C53AA889883}" destId="{206C2B93-85CC-4A56-9F3D-2B286FD9C4B4}" srcOrd="0" destOrd="0" presId="urn:microsoft.com/office/officeart/2005/8/layout/vList5"/>
    <dgm:cxn modelId="{4CB9AA99-D7CE-4C24-B7FD-2925FC6A7574}" type="presParOf" srcId="{50D32919-0706-4534-B7FD-8C53AA889883}" destId="{41E50F31-4C29-4F5C-B9A1-58E7FE1FE29C}" srcOrd="1"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67E3DED-C5D6-43EF-B9CA-E818319180D3}" type="doc">
      <dgm:prSet loTypeId="urn:microsoft.com/office/officeart/2005/8/layout/vList5" loCatId="list" qsTypeId="urn:microsoft.com/office/officeart/2005/8/quickstyle/simple1" qsCatId="simple" csTypeId="urn:microsoft.com/office/officeart/2005/8/colors/accent2_5" csCatId="accent2" phldr="1"/>
      <dgm:spPr/>
      <dgm:t>
        <a:bodyPr/>
        <a:lstStyle/>
        <a:p>
          <a:endParaRPr lang="es-MX"/>
        </a:p>
      </dgm:t>
    </dgm:pt>
    <dgm:pt modelId="{0B018570-F5D9-4DA8-A6DF-C934F9E6EDCF}">
      <dgm:prSet phldrT="[Texto]" custT="1"/>
      <dgm:spPr/>
      <dgm:t>
        <a:bodyPr/>
        <a:lstStyle/>
        <a:p>
          <a:r>
            <a:rPr lang="es-MX" sz="2000" dirty="0" smtClean="0">
              <a:effectLst>
                <a:outerShdw blurRad="38100" dist="38100" dir="2700000" algn="tl">
                  <a:srgbClr val="000000">
                    <a:alpha val="43137"/>
                  </a:srgbClr>
                </a:outerShdw>
              </a:effectLst>
            </a:rPr>
            <a:t>Constitución Política de los Estados Unidos Mexicanos</a:t>
          </a:r>
          <a:endParaRPr lang="es-MX" sz="2000" dirty="0">
            <a:effectLst>
              <a:outerShdw blurRad="38100" dist="38100" dir="2700000" algn="tl">
                <a:srgbClr val="000000">
                  <a:alpha val="43137"/>
                </a:srgbClr>
              </a:outerShdw>
            </a:effectLst>
          </a:endParaRPr>
        </a:p>
      </dgm:t>
    </dgm:pt>
    <dgm:pt modelId="{AD274658-EC01-43E2-8C1E-40EEB3F77659}" type="parTrans" cxnId="{98A110D7-33AD-4B65-9FF6-44A42F221053}">
      <dgm:prSet/>
      <dgm:spPr/>
      <dgm:t>
        <a:bodyPr/>
        <a:lstStyle/>
        <a:p>
          <a:endParaRPr lang="es-MX"/>
        </a:p>
      </dgm:t>
    </dgm:pt>
    <dgm:pt modelId="{D27A40D4-2A3B-40C7-932E-AD58525C9C37}" type="sibTrans" cxnId="{98A110D7-33AD-4B65-9FF6-44A42F221053}">
      <dgm:prSet/>
      <dgm:spPr/>
      <dgm:t>
        <a:bodyPr/>
        <a:lstStyle/>
        <a:p>
          <a:endParaRPr lang="es-MX"/>
        </a:p>
      </dgm:t>
    </dgm:pt>
    <dgm:pt modelId="{F516CC68-F191-46D2-9F84-52E4400F38FC}">
      <dgm:prSet phldrT="[Texto]" custT="1"/>
      <dgm:spPr/>
      <dgm:t>
        <a:bodyPr/>
        <a:lstStyle/>
        <a:p>
          <a:r>
            <a:rPr lang="es-MX" sz="1800" dirty="0" smtClean="0"/>
            <a:t>Sin perjuicio de su competencia constitucional, en el desempeño de las funciones o la prestación de los servicios a su cargo, los municipios observarán lo dispuesto por las leyes federales y estatales.</a:t>
          </a:r>
          <a:endParaRPr lang="es-MX" sz="1800" dirty="0"/>
        </a:p>
      </dgm:t>
    </dgm:pt>
    <dgm:pt modelId="{F069E746-F457-430D-9664-079F30B45FE3}" type="parTrans" cxnId="{02A528FB-AC4F-4EBB-B2F9-AB8191AE5B71}">
      <dgm:prSet/>
      <dgm:spPr/>
      <dgm:t>
        <a:bodyPr/>
        <a:lstStyle/>
        <a:p>
          <a:endParaRPr lang="es-MX"/>
        </a:p>
      </dgm:t>
    </dgm:pt>
    <dgm:pt modelId="{9B9FDDF3-C891-42C2-A393-AD86ADD2AFA9}" type="sibTrans" cxnId="{02A528FB-AC4F-4EBB-B2F9-AB8191AE5B71}">
      <dgm:prSet/>
      <dgm:spPr/>
      <dgm:t>
        <a:bodyPr/>
        <a:lstStyle/>
        <a:p>
          <a:endParaRPr lang="es-MX"/>
        </a:p>
      </dgm:t>
    </dgm:pt>
    <dgm:pt modelId="{DB4826B9-C0F7-41D8-A848-874B073D9D31}">
      <dgm:prSet custT="1"/>
      <dgm:spPr/>
      <dgm:t>
        <a:bodyPr/>
        <a:lstStyle/>
        <a:p>
          <a:r>
            <a:rPr lang="es-MX" sz="1800" dirty="0"/>
            <a:t>Los Municipios, previo acuerdo entre sus ayuntamientos, podrán coordinarse y asociarse para la </a:t>
          </a:r>
          <a:r>
            <a:rPr lang="es-MX" sz="1800" dirty="0" smtClean="0"/>
            <a:t>más eficaz prestación de los servicios públicos o el mejor ejercicio de las funciones que les correspondan. En este caso y tratándose de la asociación de municipios de dos o más Estados, deberán contar con la aprobación de las legislaturas de los Estados respectivas. Así mismo cuando a juicio del ayuntamiento respectivo sea necesario, podrán celebrar convenios con el Estado para que éste, de manera directa o a través del organismo correspondiente, se haga cargo en forma temporal de algunos de ellos, o bien se presten o ejerzan coordinadamente por el Estado y el propio municipio.</a:t>
          </a:r>
          <a:endParaRPr lang="es-MX" sz="1800" dirty="0"/>
        </a:p>
      </dgm:t>
    </dgm:pt>
    <dgm:pt modelId="{A938B466-E98F-42D7-9DB9-868B92B43461}" type="parTrans" cxnId="{9F348048-620F-4DA9-963E-56A5261A7CBF}">
      <dgm:prSet/>
      <dgm:spPr/>
      <dgm:t>
        <a:bodyPr/>
        <a:lstStyle/>
        <a:p>
          <a:endParaRPr lang="es-MX"/>
        </a:p>
      </dgm:t>
    </dgm:pt>
    <dgm:pt modelId="{3D2542DF-D2A9-4E61-93F2-EF51C8FA3369}" type="sibTrans" cxnId="{9F348048-620F-4DA9-963E-56A5261A7CBF}">
      <dgm:prSet/>
      <dgm:spPr/>
      <dgm:t>
        <a:bodyPr/>
        <a:lstStyle/>
        <a:p>
          <a:endParaRPr lang="es-MX"/>
        </a:p>
      </dgm:t>
    </dgm:pt>
    <dgm:pt modelId="{4E752198-A9B1-41C0-A24F-96F1EE04A378}">
      <dgm:prSet custT="1"/>
      <dgm:spPr/>
      <dgm:t>
        <a:bodyPr/>
        <a:lstStyle/>
        <a:p>
          <a:r>
            <a:rPr lang="es-MX" sz="1800" dirty="0"/>
            <a:t>Las comunidades indígenas, dentro del ámbito municipal, podrán coordinarse y asociarse en </a:t>
          </a:r>
          <a:r>
            <a:rPr lang="es-MX" sz="1800" dirty="0" smtClean="0"/>
            <a:t>los términos y para los efectos que prevenga la ley.</a:t>
          </a:r>
          <a:endParaRPr lang="es-MX" sz="1800" dirty="0"/>
        </a:p>
      </dgm:t>
    </dgm:pt>
    <dgm:pt modelId="{26D5198E-95F8-4EF1-A842-B6E90D0B12A1}" type="parTrans" cxnId="{3FDDEEA5-E2B3-4AFC-8753-4680670BA289}">
      <dgm:prSet/>
      <dgm:spPr/>
      <dgm:t>
        <a:bodyPr/>
        <a:lstStyle/>
        <a:p>
          <a:endParaRPr lang="es-MX"/>
        </a:p>
      </dgm:t>
    </dgm:pt>
    <dgm:pt modelId="{2E74274F-A556-4E64-BA55-9E77297DAB94}" type="sibTrans" cxnId="{3FDDEEA5-E2B3-4AFC-8753-4680670BA289}">
      <dgm:prSet/>
      <dgm:spPr/>
      <dgm:t>
        <a:bodyPr/>
        <a:lstStyle/>
        <a:p>
          <a:endParaRPr lang="es-MX"/>
        </a:p>
      </dgm:t>
    </dgm:pt>
    <dgm:pt modelId="{BFDA2893-D475-4FB1-95DD-6A1844DF0B60}" type="pres">
      <dgm:prSet presAssocID="{E67E3DED-C5D6-43EF-B9CA-E818319180D3}" presName="Name0" presStyleCnt="0">
        <dgm:presLayoutVars>
          <dgm:dir/>
          <dgm:animLvl val="lvl"/>
          <dgm:resizeHandles val="exact"/>
        </dgm:presLayoutVars>
      </dgm:prSet>
      <dgm:spPr/>
      <dgm:t>
        <a:bodyPr/>
        <a:lstStyle/>
        <a:p>
          <a:endParaRPr lang="es-MX"/>
        </a:p>
      </dgm:t>
    </dgm:pt>
    <dgm:pt modelId="{B2B7952F-2F00-45FC-A5CA-3D1F5DAAA607}" type="pres">
      <dgm:prSet presAssocID="{0B018570-F5D9-4DA8-A6DF-C934F9E6EDCF}" presName="linNode" presStyleCnt="0"/>
      <dgm:spPr/>
    </dgm:pt>
    <dgm:pt modelId="{48A9781B-EBB6-46BC-BF82-CA9D4ED9B410}" type="pres">
      <dgm:prSet presAssocID="{0B018570-F5D9-4DA8-A6DF-C934F9E6EDCF}" presName="parentText" presStyleLbl="node1" presStyleIdx="0" presStyleCnt="1" custScaleY="108826">
        <dgm:presLayoutVars>
          <dgm:chMax val="1"/>
          <dgm:bulletEnabled val="1"/>
        </dgm:presLayoutVars>
      </dgm:prSet>
      <dgm:spPr/>
      <dgm:t>
        <a:bodyPr/>
        <a:lstStyle/>
        <a:p>
          <a:endParaRPr lang="es-MX"/>
        </a:p>
      </dgm:t>
    </dgm:pt>
    <dgm:pt modelId="{FFF30041-0161-49B1-899E-3219CCC48E07}" type="pres">
      <dgm:prSet presAssocID="{0B018570-F5D9-4DA8-A6DF-C934F9E6EDCF}" presName="descendantText" presStyleLbl="alignAccFollowNode1" presStyleIdx="0" presStyleCnt="1" custScaleX="189886" custScaleY="136170">
        <dgm:presLayoutVars>
          <dgm:bulletEnabled val="1"/>
        </dgm:presLayoutVars>
      </dgm:prSet>
      <dgm:spPr/>
      <dgm:t>
        <a:bodyPr/>
        <a:lstStyle/>
        <a:p>
          <a:endParaRPr lang="es-MX"/>
        </a:p>
      </dgm:t>
    </dgm:pt>
  </dgm:ptLst>
  <dgm:cxnLst>
    <dgm:cxn modelId="{758BBCC9-234B-4F36-9A05-5CB0336CF9A2}" type="presOf" srcId="{0B018570-F5D9-4DA8-A6DF-C934F9E6EDCF}" destId="{48A9781B-EBB6-46BC-BF82-CA9D4ED9B410}" srcOrd="0" destOrd="0" presId="urn:microsoft.com/office/officeart/2005/8/layout/vList5"/>
    <dgm:cxn modelId="{02A528FB-AC4F-4EBB-B2F9-AB8191AE5B71}" srcId="{0B018570-F5D9-4DA8-A6DF-C934F9E6EDCF}" destId="{F516CC68-F191-46D2-9F84-52E4400F38FC}" srcOrd="0" destOrd="0" parTransId="{F069E746-F457-430D-9664-079F30B45FE3}" sibTransId="{9B9FDDF3-C891-42C2-A393-AD86ADD2AFA9}"/>
    <dgm:cxn modelId="{97E9C1CA-C2F5-443F-9388-9745D91459EE}" type="presOf" srcId="{E67E3DED-C5D6-43EF-B9CA-E818319180D3}" destId="{BFDA2893-D475-4FB1-95DD-6A1844DF0B60}" srcOrd="0" destOrd="0" presId="urn:microsoft.com/office/officeart/2005/8/layout/vList5"/>
    <dgm:cxn modelId="{F9E1B3B4-50DC-49EB-86DD-0086786D577F}" type="presOf" srcId="{4E752198-A9B1-41C0-A24F-96F1EE04A378}" destId="{FFF30041-0161-49B1-899E-3219CCC48E07}" srcOrd="0" destOrd="2" presId="urn:microsoft.com/office/officeart/2005/8/layout/vList5"/>
    <dgm:cxn modelId="{BE5F5B24-BD40-4868-86B7-CB343589D3ED}" type="presOf" srcId="{F516CC68-F191-46D2-9F84-52E4400F38FC}" destId="{FFF30041-0161-49B1-899E-3219CCC48E07}" srcOrd="0" destOrd="0" presId="urn:microsoft.com/office/officeart/2005/8/layout/vList5"/>
    <dgm:cxn modelId="{3FDDEEA5-E2B3-4AFC-8753-4680670BA289}" srcId="{0B018570-F5D9-4DA8-A6DF-C934F9E6EDCF}" destId="{4E752198-A9B1-41C0-A24F-96F1EE04A378}" srcOrd="2" destOrd="0" parTransId="{26D5198E-95F8-4EF1-A842-B6E90D0B12A1}" sibTransId="{2E74274F-A556-4E64-BA55-9E77297DAB94}"/>
    <dgm:cxn modelId="{6816D718-8C3A-45A1-84E4-9CC7DF80755B}" type="presOf" srcId="{DB4826B9-C0F7-41D8-A848-874B073D9D31}" destId="{FFF30041-0161-49B1-899E-3219CCC48E07}" srcOrd="0" destOrd="1" presId="urn:microsoft.com/office/officeart/2005/8/layout/vList5"/>
    <dgm:cxn modelId="{9F348048-620F-4DA9-963E-56A5261A7CBF}" srcId="{0B018570-F5D9-4DA8-A6DF-C934F9E6EDCF}" destId="{DB4826B9-C0F7-41D8-A848-874B073D9D31}" srcOrd="1" destOrd="0" parTransId="{A938B466-E98F-42D7-9DB9-868B92B43461}" sibTransId="{3D2542DF-D2A9-4E61-93F2-EF51C8FA3369}"/>
    <dgm:cxn modelId="{98A110D7-33AD-4B65-9FF6-44A42F221053}" srcId="{E67E3DED-C5D6-43EF-B9CA-E818319180D3}" destId="{0B018570-F5D9-4DA8-A6DF-C934F9E6EDCF}" srcOrd="0" destOrd="0" parTransId="{AD274658-EC01-43E2-8C1E-40EEB3F77659}" sibTransId="{D27A40D4-2A3B-40C7-932E-AD58525C9C37}"/>
    <dgm:cxn modelId="{878EA7A2-39F6-4DF7-8319-A07819CA8C52}" type="presParOf" srcId="{BFDA2893-D475-4FB1-95DD-6A1844DF0B60}" destId="{B2B7952F-2F00-45FC-A5CA-3D1F5DAAA607}" srcOrd="0" destOrd="0" presId="urn:microsoft.com/office/officeart/2005/8/layout/vList5"/>
    <dgm:cxn modelId="{9C95E34A-AFD4-4603-BC11-D420C6205354}" type="presParOf" srcId="{B2B7952F-2F00-45FC-A5CA-3D1F5DAAA607}" destId="{48A9781B-EBB6-46BC-BF82-CA9D4ED9B410}" srcOrd="0" destOrd="0" presId="urn:microsoft.com/office/officeart/2005/8/layout/vList5"/>
    <dgm:cxn modelId="{133538FC-FD90-4617-B49C-EF3009932AD1}" type="presParOf" srcId="{B2B7952F-2F00-45FC-A5CA-3D1F5DAAA607}" destId="{FFF30041-0161-49B1-899E-3219CCC48E07}" srcOrd="1"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77D232E-129B-418A-9477-0DCF129553FF}" type="doc">
      <dgm:prSet loTypeId="urn:microsoft.com/office/officeart/2005/8/layout/pyramid2" loCatId="pyramid" qsTypeId="urn:microsoft.com/office/officeart/2005/8/quickstyle/simple1" qsCatId="simple" csTypeId="urn:microsoft.com/office/officeart/2005/8/colors/accent6_5" csCatId="accent6" phldr="1"/>
      <dgm:spPr/>
    </dgm:pt>
    <dgm:pt modelId="{3EA386C5-9265-4A00-9D25-0447B19A07EB}">
      <dgm:prSet phldrT="[Texto]" custT="1"/>
      <dgm:spPr/>
      <dgm:t>
        <a:bodyPr/>
        <a:lstStyle/>
        <a:p>
          <a:r>
            <a:rPr lang="es-MX" sz="1800" dirty="0" smtClean="0"/>
            <a:t>Constitución Política de los Estados Unidos Mexicanos</a:t>
          </a:r>
          <a:endParaRPr lang="es-MX" sz="1800" dirty="0"/>
        </a:p>
      </dgm:t>
    </dgm:pt>
    <dgm:pt modelId="{FA5203BC-0FF0-4252-8407-F56AF07F9BED}" type="parTrans" cxnId="{B7D9ED61-E4DF-413A-AD79-1B2ED789C645}">
      <dgm:prSet/>
      <dgm:spPr/>
      <dgm:t>
        <a:bodyPr/>
        <a:lstStyle/>
        <a:p>
          <a:endParaRPr lang="es-MX"/>
        </a:p>
      </dgm:t>
    </dgm:pt>
    <dgm:pt modelId="{D0128837-9E99-4839-89C0-DECB88C34347}" type="sibTrans" cxnId="{B7D9ED61-E4DF-413A-AD79-1B2ED789C645}">
      <dgm:prSet/>
      <dgm:spPr/>
      <dgm:t>
        <a:bodyPr/>
        <a:lstStyle/>
        <a:p>
          <a:endParaRPr lang="es-MX"/>
        </a:p>
      </dgm:t>
    </dgm:pt>
    <dgm:pt modelId="{44F6010B-C151-4651-BBEC-A2AD109C7029}">
      <dgm:prSet phldrT="[Texto]" custT="1"/>
      <dgm:spPr/>
      <dgm:t>
        <a:bodyPr/>
        <a:lstStyle/>
        <a:p>
          <a:r>
            <a:rPr lang="es-MX" sz="1800" dirty="0" smtClean="0"/>
            <a:t>Leyes</a:t>
          </a:r>
          <a:endParaRPr lang="es-MX" sz="1800" dirty="0"/>
        </a:p>
      </dgm:t>
    </dgm:pt>
    <dgm:pt modelId="{76DA8BA4-68BF-4D7B-95A8-515479843758}" type="parTrans" cxnId="{357EF7D7-BCED-4EC1-9581-F3E0BE468161}">
      <dgm:prSet/>
      <dgm:spPr/>
      <dgm:t>
        <a:bodyPr/>
        <a:lstStyle/>
        <a:p>
          <a:endParaRPr lang="es-MX"/>
        </a:p>
      </dgm:t>
    </dgm:pt>
    <dgm:pt modelId="{EF8F49C6-13A5-45CE-8CA8-E692E6A28321}" type="sibTrans" cxnId="{357EF7D7-BCED-4EC1-9581-F3E0BE468161}">
      <dgm:prSet/>
      <dgm:spPr/>
      <dgm:t>
        <a:bodyPr/>
        <a:lstStyle/>
        <a:p>
          <a:endParaRPr lang="es-MX"/>
        </a:p>
      </dgm:t>
    </dgm:pt>
    <dgm:pt modelId="{97929A31-481E-4C7B-8856-7A28B0682B70}">
      <dgm:prSet phldrT="[Texto]" custT="1"/>
      <dgm:spPr/>
      <dgm:t>
        <a:bodyPr/>
        <a:lstStyle/>
        <a:p>
          <a:r>
            <a:rPr lang="es-MX" sz="2000" dirty="0" smtClean="0"/>
            <a:t>Leyes estatales </a:t>
          </a:r>
          <a:endParaRPr lang="es-MX" sz="2000" dirty="0"/>
        </a:p>
      </dgm:t>
    </dgm:pt>
    <dgm:pt modelId="{07F8B26E-932A-4767-87D5-6AA996599E68}" type="parTrans" cxnId="{E18228D4-DA74-4BCE-BC41-C960C8CDC393}">
      <dgm:prSet/>
      <dgm:spPr/>
      <dgm:t>
        <a:bodyPr/>
        <a:lstStyle/>
        <a:p>
          <a:endParaRPr lang="es-MX"/>
        </a:p>
      </dgm:t>
    </dgm:pt>
    <dgm:pt modelId="{CC3084D4-C19E-4AB6-90AD-BF38A8EDCDBA}" type="sibTrans" cxnId="{E18228D4-DA74-4BCE-BC41-C960C8CDC393}">
      <dgm:prSet/>
      <dgm:spPr/>
      <dgm:t>
        <a:bodyPr/>
        <a:lstStyle/>
        <a:p>
          <a:endParaRPr lang="es-MX"/>
        </a:p>
      </dgm:t>
    </dgm:pt>
    <dgm:pt modelId="{0BCF1C4E-F1D1-47E8-9A44-FE458328E75D}">
      <dgm:prSet phldrT="[Texto]" custT="1"/>
      <dgm:spPr/>
      <dgm:t>
        <a:bodyPr/>
        <a:lstStyle/>
        <a:p>
          <a:r>
            <a:rPr lang="es-MX" sz="2000" dirty="0" smtClean="0"/>
            <a:t>NOM’S,  NMX </a:t>
          </a:r>
          <a:endParaRPr lang="es-MX" sz="2000" dirty="0"/>
        </a:p>
      </dgm:t>
    </dgm:pt>
    <dgm:pt modelId="{B1F8FE00-17DA-42E1-91FB-55AC8DD20F20}" type="parTrans" cxnId="{197FB4AC-D7D4-40CD-B2FA-5A4839EA0BC1}">
      <dgm:prSet/>
      <dgm:spPr/>
      <dgm:t>
        <a:bodyPr/>
        <a:lstStyle/>
        <a:p>
          <a:endParaRPr lang="es-MX"/>
        </a:p>
      </dgm:t>
    </dgm:pt>
    <dgm:pt modelId="{AE867CDA-CE23-4056-963B-EAC35998AF27}" type="sibTrans" cxnId="{197FB4AC-D7D4-40CD-B2FA-5A4839EA0BC1}">
      <dgm:prSet/>
      <dgm:spPr/>
      <dgm:t>
        <a:bodyPr/>
        <a:lstStyle/>
        <a:p>
          <a:endParaRPr lang="es-MX"/>
        </a:p>
      </dgm:t>
    </dgm:pt>
    <dgm:pt modelId="{E7EBD2DA-9411-49D4-8A25-035CC5222638}">
      <dgm:prSet phldrT="[Texto]" custT="1"/>
      <dgm:spPr/>
      <dgm:t>
        <a:bodyPr/>
        <a:lstStyle/>
        <a:p>
          <a:r>
            <a:rPr lang="es-MX" sz="2000" dirty="0" smtClean="0"/>
            <a:t>Reglamentos</a:t>
          </a:r>
          <a:endParaRPr lang="es-MX" sz="2000" dirty="0"/>
        </a:p>
      </dgm:t>
    </dgm:pt>
    <dgm:pt modelId="{0CD65ED7-0FF3-4741-B57F-F7510721AC83}" type="parTrans" cxnId="{7D785D2A-A3FA-4220-88E4-FAC5BEC7BD0F}">
      <dgm:prSet/>
      <dgm:spPr/>
      <dgm:t>
        <a:bodyPr/>
        <a:lstStyle/>
        <a:p>
          <a:endParaRPr lang="es-MX"/>
        </a:p>
      </dgm:t>
    </dgm:pt>
    <dgm:pt modelId="{2AF33D0F-A201-4F39-878C-69D017E97E50}" type="sibTrans" cxnId="{7D785D2A-A3FA-4220-88E4-FAC5BEC7BD0F}">
      <dgm:prSet/>
      <dgm:spPr/>
      <dgm:t>
        <a:bodyPr/>
        <a:lstStyle/>
        <a:p>
          <a:endParaRPr lang="es-MX"/>
        </a:p>
      </dgm:t>
    </dgm:pt>
    <dgm:pt modelId="{5627540B-2BB8-4E73-B0E7-BBA323290F79}">
      <dgm:prSet phldrT="[Texto]" custT="1"/>
      <dgm:spPr/>
      <dgm:t>
        <a:bodyPr/>
        <a:lstStyle/>
        <a:p>
          <a:r>
            <a:rPr lang="es-MX" sz="2000" dirty="0" smtClean="0"/>
            <a:t>Reglamentos de las Leyes estatales</a:t>
          </a:r>
          <a:endParaRPr lang="es-MX" sz="2000" dirty="0"/>
        </a:p>
      </dgm:t>
    </dgm:pt>
    <dgm:pt modelId="{4D773F83-25E8-46E3-869F-4B0CD3C54550}" type="parTrans" cxnId="{90EE72D8-DF1F-4DD9-B9F8-B726C1BDB6FD}">
      <dgm:prSet/>
      <dgm:spPr/>
      <dgm:t>
        <a:bodyPr/>
        <a:lstStyle/>
        <a:p>
          <a:endParaRPr lang="es-MX"/>
        </a:p>
      </dgm:t>
    </dgm:pt>
    <dgm:pt modelId="{29E510EC-BB86-4C88-B420-14E7EB691FE6}" type="sibTrans" cxnId="{90EE72D8-DF1F-4DD9-B9F8-B726C1BDB6FD}">
      <dgm:prSet/>
      <dgm:spPr/>
      <dgm:t>
        <a:bodyPr/>
        <a:lstStyle/>
        <a:p>
          <a:endParaRPr lang="es-MX"/>
        </a:p>
      </dgm:t>
    </dgm:pt>
    <dgm:pt modelId="{E3CB5503-84A7-4E18-BE66-2F2A0BE0536C}">
      <dgm:prSet phldrT="[Texto]" custT="1"/>
      <dgm:spPr/>
      <dgm:t>
        <a:bodyPr/>
        <a:lstStyle/>
        <a:p>
          <a:r>
            <a:rPr lang="es-MX" sz="2000" dirty="0" smtClean="0"/>
            <a:t>Normas ambientales</a:t>
          </a:r>
          <a:endParaRPr lang="es-MX" sz="2000" dirty="0"/>
        </a:p>
      </dgm:t>
    </dgm:pt>
    <dgm:pt modelId="{236C2DFF-F466-41E8-8331-E1E7F50D83C5}" type="parTrans" cxnId="{D420F388-6221-4CE2-945E-931F60AAF6ED}">
      <dgm:prSet/>
      <dgm:spPr/>
      <dgm:t>
        <a:bodyPr/>
        <a:lstStyle/>
        <a:p>
          <a:endParaRPr lang="es-MX"/>
        </a:p>
      </dgm:t>
    </dgm:pt>
    <dgm:pt modelId="{CFCF7812-4FC7-4385-A8B1-4894798E549E}" type="sibTrans" cxnId="{D420F388-6221-4CE2-945E-931F60AAF6ED}">
      <dgm:prSet/>
      <dgm:spPr/>
      <dgm:t>
        <a:bodyPr/>
        <a:lstStyle/>
        <a:p>
          <a:endParaRPr lang="es-MX"/>
        </a:p>
      </dgm:t>
    </dgm:pt>
    <dgm:pt modelId="{DBAE9752-D114-4FF7-99A1-0A0E9ECF5C88}" type="pres">
      <dgm:prSet presAssocID="{077D232E-129B-418A-9477-0DCF129553FF}" presName="compositeShape" presStyleCnt="0">
        <dgm:presLayoutVars>
          <dgm:dir/>
          <dgm:resizeHandles/>
        </dgm:presLayoutVars>
      </dgm:prSet>
      <dgm:spPr/>
    </dgm:pt>
    <dgm:pt modelId="{82C0BAA9-30B8-44C1-8AB3-6DD0809119E2}" type="pres">
      <dgm:prSet presAssocID="{077D232E-129B-418A-9477-0DCF129553FF}" presName="pyramid" presStyleLbl="node1" presStyleIdx="0" presStyleCnt="1" custLinFactNeighborX="78" custLinFactNeighborY="-1758"/>
      <dgm:spPr/>
    </dgm:pt>
    <dgm:pt modelId="{D7C1EC1D-E890-4717-B519-6B0AF6C41797}" type="pres">
      <dgm:prSet presAssocID="{077D232E-129B-418A-9477-0DCF129553FF}" presName="theList" presStyleCnt="0"/>
      <dgm:spPr/>
    </dgm:pt>
    <dgm:pt modelId="{66CE2082-4375-42AD-9A98-953F3872BFF0}" type="pres">
      <dgm:prSet presAssocID="{3EA386C5-9265-4A00-9D25-0447B19A07EB}" presName="aNode" presStyleLbl="fgAcc1" presStyleIdx="0" presStyleCnt="7" custLinFactY="-47763" custLinFactNeighborX="-79274" custLinFactNeighborY="-100000">
        <dgm:presLayoutVars>
          <dgm:bulletEnabled val="1"/>
        </dgm:presLayoutVars>
      </dgm:prSet>
      <dgm:spPr/>
      <dgm:t>
        <a:bodyPr/>
        <a:lstStyle/>
        <a:p>
          <a:endParaRPr lang="es-MX"/>
        </a:p>
      </dgm:t>
    </dgm:pt>
    <dgm:pt modelId="{5869CB9D-384B-4862-8591-4C87A572BF61}" type="pres">
      <dgm:prSet presAssocID="{3EA386C5-9265-4A00-9D25-0447B19A07EB}" presName="aSpace" presStyleCnt="0"/>
      <dgm:spPr/>
    </dgm:pt>
    <dgm:pt modelId="{291A7AA5-CAA0-4B9A-866E-05A530EEA086}" type="pres">
      <dgm:prSet presAssocID="{44F6010B-C151-4651-BBEC-A2AD109C7029}" presName="aNode" presStyleLbl="fgAcc1" presStyleIdx="1" presStyleCnt="7" custScaleY="71352" custLinFactY="-31749" custLinFactNeighborX="-79274" custLinFactNeighborY="-100000">
        <dgm:presLayoutVars>
          <dgm:bulletEnabled val="1"/>
        </dgm:presLayoutVars>
      </dgm:prSet>
      <dgm:spPr/>
      <dgm:t>
        <a:bodyPr/>
        <a:lstStyle/>
        <a:p>
          <a:endParaRPr lang="es-MX"/>
        </a:p>
      </dgm:t>
    </dgm:pt>
    <dgm:pt modelId="{0CB15DB2-4596-46D3-AAFD-5D2CFE71EFBD}" type="pres">
      <dgm:prSet presAssocID="{44F6010B-C151-4651-BBEC-A2AD109C7029}" presName="aSpace" presStyleCnt="0"/>
      <dgm:spPr/>
    </dgm:pt>
    <dgm:pt modelId="{AE499BB8-4035-46F1-BF05-6493F7B1957D}" type="pres">
      <dgm:prSet presAssocID="{E7EBD2DA-9411-49D4-8A25-035CC5222638}" presName="aNode" presStyleLbl="fgAcc1" presStyleIdx="2" presStyleCnt="7" custScaleY="53842" custLinFactY="-24617" custLinFactNeighborX="-79274" custLinFactNeighborY="-100000">
        <dgm:presLayoutVars>
          <dgm:bulletEnabled val="1"/>
        </dgm:presLayoutVars>
      </dgm:prSet>
      <dgm:spPr/>
      <dgm:t>
        <a:bodyPr/>
        <a:lstStyle/>
        <a:p>
          <a:endParaRPr lang="es-MX"/>
        </a:p>
      </dgm:t>
    </dgm:pt>
    <dgm:pt modelId="{60C62EA6-42A0-4357-BC4A-95DF78D2E6F0}" type="pres">
      <dgm:prSet presAssocID="{E7EBD2DA-9411-49D4-8A25-035CC5222638}" presName="aSpace" presStyleCnt="0"/>
      <dgm:spPr/>
    </dgm:pt>
    <dgm:pt modelId="{18022FEC-853C-4D53-AD5A-51C8D6A7EA69}" type="pres">
      <dgm:prSet presAssocID="{5627540B-2BB8-4E73-B0E7-BBA323290F79}" presName="aNode" presStyleLbl="fgAcc1" presStyleIdx="3" presStyleCnt="7" custScaleY="82817" custLinFactY="100000" custLinFactNeighborX="-79274" custLinFactNeighborY="182431">
        <dgm:presLayoutVars>
          <dgm:bulletEnabled val="1"/>
        </dgm:presLayoutVars>
      </dgm:prSet>
      <dgm:spPr/>
      <dgm:t>
        <a:bodyPr/>
        <a:lstStyle/>
        <a:p>
          <a:endParaRPr lang="es-MX"/>
        </a:p>
      </dgm:t>
    </dgm:pt>
    <dgm:pt modelId="{C3A7FCE4-4F87-4C29-93C7-0FE9C91507A1}" type="pres">
      <dgm:prSet presAssocID="{5627540B-2BB8-4E73-B0E7-BBA323290F79}" presName="aSpace" presStyleCnt="0"/>
      <dgm:spPr/>
    </dgm:pt>
    <dgm:pt modelId="{2191201D-7992-4558-9D83-BE41BA46EA6D}" type="pres">
      <dgm:prSet presAssocID="{E3CB5503-84A7-4E18-BE66-2F2A0BE0536C}" presName="aNode" presStyleLbl="fgAcc1" presStyleIdx="4" presStyleCnt="7" custLinFactY="100000" custLinFactNeighborX="-79274" custLinFactNeighborY="195653">
        <dgm:presLayoutVars>
          <dgm:bulletEnabled val="1"/>
        </dgm:presLayoutVars>
      </dgm:prSet>
      <dgm:spPr/>
      <dgm:t>
        <a:bodyPr/>
        <a:lstStyle/>
        <a:p>
          <a:endParaRPr lang="es-MX"/>
        </a:p>
      </dgm:t>
    </dgm:pt>
    <dgm:pt modelId="{8ECDA8F2-183F-47AE-9D1E-EBF78304985E}" type="pres">
      <dgm:prSet presAssocID="{E3CB5503-84A7-4E18-BE66-2F2A0BE0536C}" presName="aSpace" presStyleCnt="0"/>
      <dgm:spPr/>
    </dgm:pt>
    <dgm:pt modelId="{81621DBA-25BB-4CF3-81E1-42E9846D4104}" type="pres">
      <dgm:prSet presAssocID="{97929A31-481E-4C7B-8856-7A28B0682B70}" presName="aNode" presStyleLbl="fgAcc1" presStyleIdx="5" presStyleCnt="7" custScaleY="56343" custLinFactY="-135434" custLinFactNeighborX="-79274" custLinFactNeighborY="-200000">
        <dgm:presLayoutVars>
          <dgm:bulletEnabled val="1"/>
        </dgm:presLayoutVars>
      </dgm:prSet>
      <dgm:spPr/>
      <dgm:t>
        <a:bodyPr/>
        <a:lstStyle/>
        <a:p>
          <a:endParaRPr lang="es-MX"/>
        </a:p>
      </dgm:t>
    </dgm:pt>
    <dgm:pt modelId="{AFF6D700-ECA7-4E37-88E3-2537161338FF}" type="pres">
      <dgm:prSet presAssocID="{97929A31-481E-4C7B-8856-7A28B0682B70}" presName="aSpace" presStyleCnt="0"/>
      <dgm:spPr/>
    </dgm:pt>
    <dgm:pt modelId="{317A2FEF-1A8D-4D45-BB0B-BF57768737DB}" type="pres">
      <dgm:prSet presAssocID="{0BCF1C4E-F1D1-47E8-9A44-FE458328E75D}" presName="aNode" presStyleLbl="fgAcc1" presStyleIdx="6" presStyleCnt="7" custScaleY="68300" custLinFactY="-277972" custLinFactNeighborX="-79274" custLinFactNeighborY="-300000">
        <dgm:presLayoutVars>
          <dgm:bulletEnabled val="1"/>
        </dgm:presLayoutVars>
      </dgm:prSet>
      <dgm:spPr/>
      <dgm:t>
        <a:bodyPr/>
        <a:lstStyle/>
        <a:p>
          <a:endParaRPr lang="es-MX"/>
        </a:p>
      </dgm:t>
    </dgm:pt>
    <dgm:pt modelId="{D6A4B916-1094-417E-896E-307EC7968B94}" type="pres">
      <dgm:prSet presAssocID="{0BCF1C4E-F1D1-47E8-9A44-FE458328E75D}" presName="aSpace" presStyleCnt="0"/>
      <dgm:spPr/>
    </dgm:pt>
  </dgm:ptLst>
  <dgm:cxnLst>
    <dgm:cxn modelId="{31AA7D71-AD90-463D-94A0-E58403150FBC}" type="presOf" srcId="{44F6010B-C151-4651-BBEC-A2AD109C7029}" destId="{291A7AA5-CAA0-4B9A-866E-05A530EEA086}" srcOrd="0" destOrd="0" presId="urn:microsoft.com/office/officeart/2005/8/layout/pyramid2"/>
    <dgm:cxn modelId="{7D785D2A-A3FA-4220-88E4-FAC5BEC7BD0F}" srcId="{077D232E-129B-418A-9477-0DCF129553FF}" destId="{E7EBD2DA-9411-49D4-8A25-035CC5222638}" srcOrd="2" destOrd="0" parTransId="{0CD65ED7-0FF3-4741-B57F-F7510721AC83}" sibTransId="{2AF33D0F-A201-4F39-878C-69D017E97E50}"/>
    <dgm:cxn modelId="{6159C135-716A-408C-8211-32805E625289}" type="presOf" srcId="{97929A31-481E-4C7B-8856-7A28B0682B70}" destId="{81621DBA-25BB-4CF3-81E1-42E9846D4104}" srcOrd="0" destOrd="0" presId="urn:microsoft.com/office/officeart/2005/8/layout/pyramid2"/>
    <dgm:cxn modelId="{3434EDB4-3EA4-4C7A-B781-A73779BA649D}" type="presOf" srcId="{077D232E-129B-418A-9477-0DCF129553FF}" destId="{DBAE9752-D114-4FF7-99A1-0A0E9ECF5C88}" srcOrd="0" destOrd="0" presId="urn:microsoft.com/office/officeart/2005/8/layout/pyramid2"/>
    <dgm:cxn modelId="{D420F388-6221-4CE2-945E-931F60AAF6ED}" srcId="{077D232E-129B-418A-9477-0DCF129553FF}" destId="{E3CB5503-84A7-4E18-BE66-2F2A0BE0536C}" srcOrd="4" destOrd="0" parTransId="{236C2DFF-F466-41E8-8331-E1E7F50D83C5}" sibTransId="{CFCF7812-4FC7-4385-A8B1-4894798E549E}"/>
    <dgm:cxn modelId="{C75710E9-C222-48E3-8E0C-71E2D46504AA}" type="presOf" srcId="{E7EBD2DA-9411-49D4-8A25-035CC5222638}" destId="{AE499BB8-4035-46F1-BF05-6493F7B1957D}" srcOrd="0" destOrd="0" presId="urn:microsoft.com/office/officeart/2005/8/layout/pyramid2"/>
    <dgm:cxn modelId="{357EF7D7-BCED-4EC1-9581-F3E0BE468161}" srcId="{077D232E-129B-418A-9477-0DCF129553FF}" destId="{44F6010B-C151-4651-BBEC-A2AD109C7029}" srcOrd="1" destOrd="0" parTransId="{76DA8BA4-68BF-4D7B-95A8-515479843758}" sibTransId="{EF8F49C6-13A5-45CE-8CA8-E692E6A28321}"/>
    <dgm:cxn modelId="{7F43CAAE-6354-4ED0-9015-9CFF417D3773}" type="presOf" srcId="{0BCF1C4E-F1D1-47E8-9A44-FE458328E75D}" destId="{317A2FEF-1A8D-4D45-BB0B-BF57768737DB}" srcOrd="0" destOrd="0" presId="urn:microsoft.com/office/officeart/2005/8/layout/pyramid2"/>
    <dgm:cxn modelId="{197FB4AC-D7D4-40CD-B2FA-5A4839EA0BC1}" srcId="{077D232E-129B-418A-9477-0DCF129553FF}" destId="{0BCF1C4E-F1D1-47E8-9A44-FE458328E75D}" srcOrd="6" destOrd="0" parTransId="{B1F8FE00-17DA-42E1-91FB-55AC8DD20F20}" sibTransId="{AE867CDA-CE23-4056-963B-EAC35998AF27}"/>
    <dgm:cxn modelId="{0F9F9759-32E1-4490-A323-76F6E117934B}" type="presOf" srcId="{E3CB5503-84A7-4E18-BE66-2F2A0BE0536C}" destId="{2191201D-7992-4558-9D83-BE41BA46EA6D}" srcOrd="0" destOrd="0" presId="urn:microsoft.com/office/officeart/2005/8/layout/pyramid2"/>
    <dgm:cxn modelId="{6CBD272B-4A41-45DF-A4E3-F96894D6906D}" type="presOf" srcId="{5627540B-2BB8-4E73-B0E7-BBA323290F79}" destId="{18022FEC-853C-4D53-AD5A-51C8D6A7EA69}" srcOrd="0" destOrd="0" presId="urn:microsoft.com/office/officeart/2005/8/layout/pyramid2"/>
    <dgm:cxn modelId="{90EE72D8-DF1F-4DD9-B9F8-B726C1BDB6FD}" srcId="{077D232E-129B-418A-9477-0DCF129553FF}" destId="{5627540B-2BB8-4E73-B0E7-BBA323290F79}" srcOrd="3" destOrd="0" parTransId="{4D773F83-25E8-46E3-869F-4B0CD3C54550}" sibTransId="{29E510EC-BB86-4C88-B420-14E7EB691FE6}"/>
    <dgm:cxn modelId="{E18228D4-DA74-4BCE-BC41-C960C8CDC393}" srcId="{077D232E-129B-418A-9477-0DCF129553FF}" destId="{97929A31-481E-4C7B-8856-7A28B0682B70}" srcOrd="5" destOrd="0" parTransId="{07F8B26E-932A-4767-87D5-6AA996599E68}" sibTransId="{CC3084D4-C19E-4AB6-90AD-BF38A8EDCDBA}"/>
    <dgm:cxn modelId="{B7D9ED61-E4DF-413A-AD79-1B2ED789C645}" srcId="{077D232E-129B-418A-9477-0DCF129553FF}" destId="{3EA386C5-9265-4A00-9D25-0447B19A07EB}" srcOrd="0" destOrd="0" parTransId="{FA5203BC-0FF0-4252-8407-F56AF07F9BED}" sibTransId="{D0128837-9E99-4839-89C0-DECB88C34347}"/>
    <dgm:cxn modelId="{D9CCF083-EC3D-40C5-91D0-AB97CF6CDCF9}" type="presOf" srcId="{3EA386C5-9265-4A00-9D25-0447B19A07EB}" destId="{66CE2082-4375-42AD-9A98-953F3872BFF0}" srcOrd="0" destOrd="0" presId="urn:microsoft.com/office/officeart/2005/8/layout/pyramid2"/>
    <dgm:cxn modelId="{0AE07B3B-34C7-48D6-A33F-532066C12EED}" type="presParOf" srcId="{DBAE9752-D114-4FF7-99A1-0A0E9ECF5C88}" destId="{82C0BAA9-30B8-44C1-8AB3-6DD0809119E2}" srcOrd="0" destOrd="0" presId="urn:microsoft.com/office/officeart/2005/8/layout/pyramid2"/>
    <dgm:cxn modelId="{237B0367-B04A-42F4-A7DF-521490DB5894}" type="presParOf" srcId="{DBAE9752-D114-4FF7-99A1-0A0E9ECF5C88}" destId="{D7C1EC1D-E890-4717-B519-6B0AF6C41797}" srcOrd="1" destOrd="0" presId="urn:microsoft.com/office/officeart/2005/8/layout/pyramid2"/>
    <dgm:cxn modelId="{315CAE14-64F8-448A-8822-D551A7F0B2BC}" type="presParOf" srcId="{D7C1EC1D-E890-4717-B519-6B0AF6C41797}" destId="{66CE2082-4375-42AD-9A98-953F3872BFF0}" srcOrd="0" destOrd="0" presId="urn:microsoft.com/office/officeart/2005/8/layout/pyramid2"/>
    <dgm:cxn modelId="{73EFD881-D2ED-46AB-9943-3F5A06B70C58}" type="presParOf" srcId="{D7C1EC1D-E890-4717-B519-6B0AF6C41797}" destId="{5869CB9D-384B-4862-8591-4C87A572BF61}" srcOrd="1" destOrd="0" presId="urn:microsoft.com/office/officeart/2005/8/layout/pyramid2"/>
    <dgm:cxn modelId="{51D2F995-3A9B-48F6-A542-66D6468A4CFE}" type="presParOf" srcId="{D7C1EC1D-E890-4717-B519-6B0AF6C41797}" destId="{291A7AA5-CAA0-4B9A-866E-05A530EEA086}" srcOrd="2" destOrd="0" presId="urn:microsoft.com/office/officeart/2005/8/layout/pyramid2"/>
    <dgm:cxn modelId="{9334DA6D-23AC-4096-957F-0356A98126FF}" type="presParOf" srcId="{D7C1EC1D-E890-4717-B519-6B0AF6C41797}" destId="{0CB15DB2-4596-46D3-AAFD-5D2CFE71EFBD}" srcOrd="3" destOrd="0" presId="urn:microsoft.com/office/officeart/2005/8/layout/pyramid2"/>
    <dgm:cxn modelId="{A8A602CC-DFA9-4821-AA9C-A4645D6E9321}" type="presParOf" srcId="{D7C1EC1D-E890-4717-B519-6B0AF6C41797}" destId="{AE499BB8-4035-46F1-BF05-6493F7B1957D}" srcOrd="4" destOrd="0" presId="urn:microsoft.com/office/officeart/2005/8/layout/pyramid2"/>
    <dgm:cxn modelId="{31AF36DD-3E10-46A4-A2E0-4EBAF42C227A}" type="presParOf" srcId="{D7C1EC1D-E890-4717-B519-6B0AF6C41797}" destId="{60C62EA6-42A0-4357-BC4A-95DF78D2E6F0}" srcOrd="5" destOrd="0" presId="urn:microsoft.com/office/officeart/2005/8/layout/pyramid2"/>
    <dgm:cxn modelId="{AB36CDCE-FF16-4684-9CB0-59117A2DE9B4}" type="presParOf" srcId="{D7C1EC1D-E890-4717-B519-6B0AF6C41797}" destId="{18022FEC-853C-4D53-AD5A-51C8D6A7EA69}" srcOrd="6" destOrd="0" presId="urn:microsoft.com/office/officeart/2005/8/layout/pyramid2"/>
    <dgm:cxn modelId="{AB215B55-D608-43ED-96FD-CC81BAB24F67}" type="presParOf" srcId="{D7C1EC1D-E890-4717-B519-6B0AF6C41797}" destId="{C3A7FCE4-4F87-4C29-93C7-0FE9C91507A1}" srcOrd="7" destOrd="0" presId="urn:microsoft.com/office/officeart/2005/8/layout/pyramid2"/>
    <dgm:cxn modelId="{6C1EBC3D-6AB7-4B50-90A2-7B7FC449838E}" type="presParOf" srcId="{D7C1EC1D-E890-4717-B519-6B0AF6C41797}" destId="{2191201D-7992-4558-9D83-BE41BA46EA6D}" srcOrd="8" destOrd="0" presId="urn:microsoft.com/office/officeart/2005/8/layout/pyramid2"/>
    <dgm:cxn modelId="{16CFC33A-1F8F-4073-A115-8D98B04DA73A}" type="presParOf" srcId="{D7C1EC1D-E890-4717-B519-6B0AF6C41797}" destId="{8ECDA8F2-183F-47AE-9D1E-EBF78304985E}" srcOrd="9" destOrd="0" presId="urn:microsoft.com/office/officeart/2005/8/layout/pyramid2"/>
    <dgm:cxn modelId="{E19F3788-41DA-4026-8CB2-DF828B2B2677}" type="presParOf" srcId="{D7C1EC1D-E890-4717-B519-6B0AF6C41797}" destId="{81621DBA-25BB-4CF3-81E1-42E9846D4104}" srcOrd="10" destOrd="0" presId="urn:microsoft.com/office/officeart/2005/8/layout/pyramid2"/>
    <dgm:cxn modelId="{FDD10BD9-7C85-42E4-B6B4-F8EA7DBE2F50}" type="presParOf" srcId="{D7C1EC1D-E890-4717-B519-6B0AF6C41797}" destId="{AFF6D700-ECA7-4E37-88E3-2537161338FF}" srcOrd="11" destOrd="0" presId="urn:microsoft.com/office/officeart/2005/8/layout/pyramid2"/>
    <dgm:cxn modelId="{F39D4833-202D-4654-AE8B-FACC7FD7FAC1}" type="presParOf" srcId="{D7C1EC1D-E890-4717-B519-6B0AF6C41797}" destId="{317A2FEF-1A8D-4D45-BB0B-BF57768737DB}" srcOrd="12" destOrd="0" presId="urn:microsoft.com/office/officeart/2005/8/layout/pyramid2"/>
    <dgm:cxn modelId="{E005723C-0957-4E03-82D4-2AB85F3F2BFC}" type="presParOf" srcId="{D7C1EC1D-E890-4717-B519-6B0AF6C41797}" destId="{D6A4B916-1094-417E-896E-307EC7968B94}" srcOrd="13" destOrd="0" presId="urn:microsoft.com/office/officeart/2005/8/layout/pyramid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67E3DED-C5D6-43EF-B9CA-E818319180D3}" type="doc">
      <dgm:prSet loTypeId="urn:microsoft.com/office/officeart/2005/8/layout/vList5" loCatId="list" qsTypeId="urn:microsoft.com/office/officeart/2005/8/quickstyle/simple1" qsCatId="simple" csTypeId="urn:microsoft.com/office/officeart/2005/8/colors/accent2_5" csCatId="accent2" phldr="1"/>
      <dgm:spPr/>
      <dgm:t>
        <a:bodyPr/>
        <a:lstStyle/>
        <a:p>
          <a:endParaRPr lang="es-MX"/>
        </a:p>
      </dgm:t>
    </dgm:pt>
    <dgm:pt modelId="{0B018570-F5D9-4DA8-A6DF-C934F9E6EDCF}">
      <dgm:prSet phldrT="[Texto]" custT="1"/>
      <dgm:spPr/>
      <dgm:t>
        <a:bodyPr/>
        <a:lstStyle/>
        <a:p>
          <a:r>
            <a:rPr lang="es-MX" sz="2000" dirty="0" smtClean="0">
              <a:effectLst>
                <a:outerShdw blurRad="38100" dist="38100" dir="2700000" algn="tl">
                  <a:srgbClr val="000000">
                    <a:alpha val="43137"/>
                  </a:srgbClr>
                </a:outerShdw>
              </a:effectLst>
            </a:rPr>
            <a:t>Ley general del equilibrio ecológico y la protección al ambiente</a:t>
          </a:r>
          <a:endParaRPr lang="es-MX" sz="2000" dirty="0">
            <a:effectLst>
              <a:outerShdw blurRad="38100" dist="38100" dir="2700000" algn="tl">
                <a:srgbClr val="000000">
                  <a:alpha val="43137"/>
                </a:srgbClr>
              </a:outerShdw>
            </a:effectLst>
          </a:endParaRPr>
        </a:p>
      </dgm:t>
    </dgm:pt>
    <dgm:pt modelId="{AD274658-EC01-43E2-8C1E-40EEB3F77659}" type="parTrans" cxnId="{98A110D7-33AD-4B65-9FF6-44A42F221053}">
      <dgm:prSet/>
      <dgm:spPr/>
      <dgm:t>
        <a:bodyPr/>
        <a:lstStyle/>
        <a:p>
          <a:endParaRPr lang="es-MX"/>
        </a:p>
      </dgm:t>
    </dgm:pt>
    <dgm:pt modelId="{D27A40D4-2A3B-40C7-932E-AD58525C9C37}" type="sibTrans" cxnId="{98A110D7-33AD-4B65-9FF6-44A42F221053}">
      <dgm:prSet/>
      <dgm:spPr/>
      <dgm:t>
        <a:bodyPr/>
        <a:lstStyle/>
        <a:p>
          <a:endParaRPr lang="es-MX"/>
        </a:p>
      </dgm:t>
    </dgm:pt>
    <dgm:pt modelId="{F516CC68-F191-46D2-9F84-52E4400F38FC}">
      <dgm:prSet phldrT="[Texto]" custT="1"/>
      <dgm:spPr/>
      <dgm:t>
        <a:bodyPr/>
        <a:lstStyle/>
        <a:p>
          <a:r>
            <a:rPr lang="es-MX" sz="1800" b="1" dirty="0" smtClean="0">
              <a:solidFill>
                <a:schemeClr val="tx1"/>
              </a:solidFill>
              <a:effectLst/>
            </a:rPr>
            <a:t>Título primero 		</a:t>
          </a:r>
          <a:endParaRPr lang="es-MX" sz="1800" b="1" dirty="0">
            <a:solidFill>
              <a:schemeClr val="tx1"/>
            </a:solidFill>
            <a:effectLst/>
          </a:endParaRPr>
        </a:p>
      </dgm:t>
    </dgm:pt>
    <dgm:pt modelId="{F069E746-F457-430D-9664-079F30B45FE3}" type="parTrans" cxnId="{02A528FB-AC4F-4EBB-B2F9-AB8191AE5B71}">
      <dgm:prSet/>
      <dgm:spPr/>
      <dgm:t>
        <a:bodyPr/>
        <a:lstStyle/>
        <a:p>
          <a:endParaRPr lang="es-MX"/>
        </a:p>
      </dgm:t>
    </dgm:pt>
    <dgm:pt modelId="{9B9FDDF3-C891-42C2-A393-AD86ADD2AFA9}" type="sibTrans" cxnId="{02A528FB-AC4F-4EBB-B2F9-AB8191AE5B71}">
      <dgm:prSet/>
      <dgm:spPr/>
      <dgm:t>
        <a:bodyPr/>
        <a:lstStyle/>
        <a:p>
          <a:endParaRPr lang="es-MX"/>
        </a:p>
      </dgm:t>
    </dgm:pt>
    <dgm:pt modelId="{C43FAB22-B8C4-4D97-B8D1-026ECE16C4A6}">
      <dgm:prSet phldrT="[Texto]" custT="1"/>
      <dgm:spPr/>
      <dgm:t>
        <a:bodyPr/>
        <a:lstStyle/>
        <a:p>
          <a:r>
            <a:rPr lang="es-MX" sz="2000" dirty="0" smtClean="0">
              <a:effectLst>
                <a:outerShdw blurRad="38100" dist="38100" dir="2700000" algn="tl">
                  <a:srgbClr val="000000">
                    <a:alpha val="43137"/>
                  </a:srgbClr>
                </a:outerShdw>
              </a:effectLst>
            </a:rPr>
            <a:t>Título cuarto</a:t>
          </a:r>
        </a:p>
        <a:p>
          <a:r>
            <a:rPr lang="es-MX" sz="2000" dirty="0" smtClean="0">
              <a:effectLst>
                <a:outerShdw blurRad="38100" dist="38100" dir="2700000" algn="tl">
                  <a:srgbClr val="000000">
                    <a:alpha val="43137"/>
                  </a:srgbClr>
                </a:outerShdw>
              </a:effectLst>
            </a:rPr>
            <a:t>Protección al ambiente</a:t>
          </a:r>
        </a:p>
      </dgm:t>
    </dgm:pt>
    <dgm:pt modelId="{AD32005C-B856-4B3B-8590-48E2E93C8F6F}" type="parTrans" cxnId="{B607A5C0-B513-47EE-92A6-915AD3D9E26A}">
      <dgm:prSet/>
      <dgm:spPr/>
      <dgm:t>
        <a:bodyPr/>
        <a:lstStyle/>
        <a:p>
          <a:endParaRPr lang="es-MX"/>
        </a:p>
      </dgm:t>
    </dgm:pt>
    <dgm:pt modelId="{9A31B00C-5135-49DE-9813-F106106E1B07}" type="sibTrans" cxnId="{B607A5C0-B513-47EE-92A6-915AD3D9E26A}">
      <dgm:prSet/>
      <dgm:spPr/>
      <dgm:t>
        <a:bodyPr/>
        <a:lstStyle/>
        <a:p>
          <a:endParaRPr lang="es-MX"/>
        </a:p>
      </dgm:t>
    </dgm:pt>
    <dgm:pt modelId="{536B3424-FD00-4124-A433-7BE273B428D1}">
      <dgm:prSet phldrT="[Texto]" custT="1"/>
      <dgm:spPr/>
      <dgm:t>
        <a:bodyPr/>
        <a:lstStyle/>
        <a:p>
          <a:pPr algn="just"/>
          <a:r>
            <a:rPr lang="es-MX" sz="1800" dirty="0" smtClean="0"/>
            <a:t>Capítulo IV.- Prevención y control de la contaminación.</a:t>
          </a:r>
          <a:endParaRPr lang="es-MX" sz="1800" dirty="0"/>
        </a:p>
      </dgm:t>
    </dgm:pt>
    <dgm:pt modelId="{6FED4847-7470-4169-BD56-8EDB5DFC9D4A}" type="parTrans" cxnId="{89379F81-F7D6-4F52-A6C0-70929561E23C}">
      <dgm:prSet/>
      <dgm:spPr/>
      <dgm:t>
        <a:bodyPr/>
        <a:lstStyle/>
        <a:p>
          <a:endParaRPr lang="es-MX"/>
        </a:p>
      </dgm:t>
    </dgm:pt>
    <dgm:pt modelId="{AD7D29B9-A872-470D-8658-28175DE63E6A}" type="sibTrans" cxnId="{89379F81-F7D6-4F52-A6C0-70929561E23C}">
      <dgm:prSet/>
      <dgm:spPr/>
      <dgm:t>
        <a:bodyPr/>
        <a:lstStyle/>
        <a:p>
          <a:endParaRPr lang="es-MX"/>
        </a:p>
      </dgm:t>
    </dgm:pt>
    <dgm:pt modelId="{A699EF44-DB3B-44EC-87D4-B4D80D02B14C}">
      <dgm:prSet phldrT="[Texto]" custT="1"/>
      <dgm:spPr/>
      <dgm:t>
        <a:bodyPr/>
        <a:lstStyle/>
        <a:p>
          <a:endParaRPr lang="es-MX" sz="1800" b="1" dirty="0">
            <a:effectLst/>
          </a:endParaRPr>
        </a:p>
      </dgm:t>
    </dgm:pt>
    <dgm:pt modelId="{558A7EC9-46B2-41CD-BC6C-DADF9950FFFB}" type="parTrans" cxnId="{9B9CE108-A108-43AF-9F07-6BA16826A66D}">
      <dgm:prSet/>
      <dgm:spPr/>
      <dgm:t>
        <a:bodyPr/>
        <a:lstStyle/>
        <a:p>
          <a:endParaRPr lang="es-MX"/>
        </a:p>
      </dgm:t>
    </dgm:pt>
    <dgm:pt modelId="{5854A357-6691-409A-82DE-967DD4A6AAE7}" type="sibTrans" cxnId="{9B9CE108-A108-43AF-9F07-6BA16826A66D}">
      <dgm:prSet/>
      <dgm:spPr/>
      <dgm:t>
        <a:bodyPr/>
        <a:lstStyle/>
        <a:p>
          <a:endParaRPr lang="es-MX"/>
        </a:p>
      </dgm:t>
    </dgm:pt>
    <dgm:pt modelId="{7C83F455-2399-4FA6-B030-5A5CAAF58F28}">
      <dgm:prSet phldrT="[Texto]" custT="1"/>
      <dgm:spPr/>
      <dgm:t>
        <a:bodyPr/>
        <a:lstStyle/>
        <a:p>
          <a:r>
            <a:rPr lang="es-MX" sz="1800" b="1" dirty="0" smtClean="0">
              <a:solidFill>
                <a:schemeClr val="tx1"/>
              </a:solidFill>
              <a:effectLst/>
            </a:rPr>
            <a:t>Título segundo 		 </a:t>
          </a:r>
          <a:endParaRPr lang="es-MX" sz="1800" b="1" dirty="0">
            <a:solidFill>
              <a:schemeClr val="tx1"/>
            </a:solidFill>
            <a:effectLst/>
          </a:endParaRPr>
        </a:p>
      </dgm:t>
    </dgm:pt>
    <dgm:pt modelId="{5F650B60-5FE0-4417-95CA-065F05C93886}" type="parTrans" cxnId="{A75EF24E-B7B1-479A-9DB6-49294EA0627D}">
      <dgm:prSet/>
      <dgm:spPr/>
      <dgm:t>
        <a:bodyPr/>
        <a:lstStyle/>
        <a:p>
          <a:endParaRPr lang="es-MX"/>
        </a:p>
      </dgm:t>
    </dgm:pt>
    <dgm:pt modelId="{FE50DE75-E62D-4B3C-9C2B-84066EF0F05E}" type="sibTrans" cxnId="{A75EF24E-B7B1-479A-9DB6-49294EA0627D}">
      <dgm:prSet/>
      <dgm:spPr/>
      <dgm:t>
        <a:bodyPr/>
        <a:lstStyle/>
        <a:p>
          <a:endParaRPr lang="es-MX"/>
        </a:p>
      </dgm:t>
    </dgm:pt>
    <dgm:pt modelId="{1B59AB5C-FAA5-4A3D-82C2-E478AA27824D}">
      <dgm:prSet phldrT="[Texto]" custT="1"/>
      <dgm:spPr/>
      <dgm:t>
        <a:bodyPr/>
        <a:lstStyle/>
        <a:p>
          <a:r>
            <a:rPr lang="es-MX" sz="1800" b="1" dirty="0" smtClean="0">
              <a:solidFill>
                <a:schemeClr val="tx1"/>
              </a:solidFill>
              <a:effectLst/>
            </a:rPr>
            <a:t>Título tercero		</a:t>
          </a:r>
          <a:endParaRPr lang="es-MX" sz="1800" b="1" dirty="0">
            <a:solidFill>
              <a:schemeClr val="tx1"/>
            </a:solidFill>
            <a:effectLst/>
          </a:endParaRPr>
        </a:p>
      </dgm:t>
    </dgm:pt>
    <dgm:pt modelId="{1E6DE726-CC32-4151-8A50-0A03FF8C648D}" type="parTrans" cxnId="{351D83D8-878F-4DC9-8BDB-321C01350C1D}">
      <dgm:prSet/>
      <dgm:spPr/>
      <dgm:t>
        <a:bodyPr/>
        <a:lstStyle/>
        <a:p>
          <a:endParaRPr lang="es-MX"/>
        </a:p>
      </dgm:t>
    </dgm:pt>
    <dgm:pt modelId="{4A477833-6E8C-4026-B463-530EC9DDC0DD}" type="sibTrans" cxnId="{351D83D8-878F-4DC9-8BDB-321C01350C1D}">
      <dgm:prSet/>
      <dgm:spPr/>
      <dgm:t>
        <a:bodyPr/>
        <a:lstStyle/>
        <a:p>
          <a:endParaRPr lang="es-MX"/>
        </a:p>
      </dgm:t>
    </dgm:pt>
    <dgm:pt modelId="{5D73FFDE-E27B-4764-AB44-1772677F21F3}">
      <dgm:prSet phldrT="[Texto]" custT="1"/>
      <dgm:spPr/>
      <dgm:t>
        <a:bodyPr/>
        <a:lstStyle/>
        <a:p>
          <a:r>
            <a:rPr lang="es-MX" sz="1800" b="1" dirty="0" smtClean="0">
              <a:solidFill>
                <a:schemeClr val="accent6"/>
              </a:solidFill>
              <a:effectLst>
                <a:outerShdw blurRad="38100" dist="38100" dir="2700000" algn="tl">
                  <a:srgbClr val="000000">
                    <a:alpha val="43137"/>
                  </a:srgbClr>
                </a:outerShdw>
              </a:effectLst>
            </a:rPr>
            <a:t>Título cuarto</a:t>
          </a:r>
          <a:r>
            <a:rPr lang="es-MX" sz="1800" b="1" dirty="0" smtClean="0">
              <a:solidFill>
                <a:schemeClr val="tx1"/>
              </a:solidFill>
              <a:effectLst/>
            </a:rPr>
            <a:t>		</a:t>
          </a:r>
          <a:endParaRPr lang="es-MX" sz="1800" b="1" dirty="0">
            <a:solidFill>
              <a:schemeClr val="tx1"/>
            </a:solidFill>
            <a:effectLst/>
          </a:endParaRPr>
        </a:p>
      </dgm:t>
    </dgm:pt>
    <dgm:pt modelId="{DB203AA3-EA38-4536-A372-CAA6B53F1DFB}" type="parTrans" cxnId="{01043C90-AB43-47D2-B033-A406687E0342}">
      <dgm:prSet/>
      <dgm:spPr/>
      <dgm:t>
        <a:bodyPr/>
        <a:lstStyle/>
        <a:p>
          <a:endParaRPr lang="es-MX"/>
        </a:p>
      </dgm:t>
    </dgm:pt>
    <dgm:pt modelId="{A851CE51-1061-4397-A418-5DE117D33ADF}" type="sibTrans" cxnId="{01043C90-AB43-47D2-B033-A406687E0342}">
      <dgm:prSet/>
      <dgm:spPr/>
      <dgm:t>
        <a:bodyPr/>
        <a:lstStyle/>
        <a:p>
          <a:endParaRPr lang="es-MX"/>
        </a:p>
      </dgm:t>
    </dgm:pt>
    <dgm:pt modelId="{F4E5BEC9-61BC-49CA-B9D4-60EAD5E6732A}">
      <dgm:prSet phldrT="[Texto]" custT="1"/>
      <dgm:spPr/>
      <dgm:t>
        <a:bodyPr/>
        <a:lstStyle/>
        <a:p>
          <a:r>
            <a:rPr lang="es-MX" sz="1800" b="1" dirty="0" smtClean="0">
              <a:solidFill>
                <a:schemeClr val="tx1"/>
              </a:solidFill>
              <a:effectLst/>
            </a:rPr>
            <a:t>Título quinto</a:t>
          </a:r>
          <a:endParaRPr lang="es-MX" sz="1800" b="1" dirty="0">
            <a:effectLst/>
          </a:endParaRPr>
        </a:p>
      </dgm:t>
    </dgm:pt>
    <dgm:pt modelId="{8D738DC7-CC05-4955-AF80-E94E02AEEC59}" type="parTrans" cxnId="{1014C5DC-F047-47D3-91A5-C432BD960E37}">
      <dgm:prSet/>
      <dgm:spPr/>
      <dgm:t>
        <a:bodyPr/>
        <a:lstStyle/>
        <a:p>
          <a:endParaRPr lang="es-MX"/>
        </a:p>
      </dgm:t>
    </dgm:pt>
    <dgm:pt modelId="{0B8ACB34-20E0-4261-ADC8-E71464751521}" type="sibTrans" cxnId="{1014C5DC-F047-47D3-91A5-C432BD960E37}">
      <dgm:prSet/>
      <dgm:spPr/>
      <dgm:t>
        <a:bodyPr/>
        <a:lstStyle/>
        <a:p>
          <a:endParaRPr lang="es-MX"/>
        </a:p>
      </dgm:t>
    </dgm:pt>
    <dgm:pt modelId="{EB0557AF-60C0-4244-BE6D-DBAB9CA9D352}">
      <dgm:prSet phldrT="[Texto]" custT="1"/>
      <dgm:spPr/>
      <dgm:t>
        <a:bodyPr/>
        <a:lstStyle/>
        <a:p>
          <a:r>
            <a:rPr lang="es-MX" sz="1800" b="1" dirty="0" smtClean="0">
              <a:solidFill>
                <a:schemeClr val="tx1"/>
              </a:solidFill>
              <a:effectLst/>
            </a:rPr>
            <a:t>Título sexto </a:t>
          </a:r>
          <a:r>
            <a:rPr lang="es-MX" sz="1800" b="1" dirty="0" smtClean="0">
              <a:effectLst/>
            </a:rPr>
            <a:t>		</a:t>
          </a:r>
          <a:endParaRPr lang="es-MX" sz="1800" b="1" dirty="0">
            <a:effectLst/>
          </a:endParaRPr>
        </a:p>
      </dgm:t>
    </dgm:pt>
    <dgm:pt modelId="{372BE457-A4B9-4EB1-85F3-A63A99097276}" type="parTrans" cxnId="{F2FBA75F-A1E1-4723-8AEA-0E82DE694144}">
      <dgm:prSet/>
      <dgm:spPr/>
      <dgm:t>
        <a:bodyPr/>
        <a:lstStyle/>
        <a:p>
          <a:endParaRPr lang="es-MX"/>
        </a:p>
      </dgm:t>
    </dgm:pt>
    <dgm:pt modelId="{36C22CA4-E9B8-4FF5-B836-A7F52DBE78CB}" type="sibTrans" cxnId="{F2FBA75F-A1E1-4723-8AEA-0E82DE694144}">
      <dgm:prSet/>
      <dgm:spPr/>
      <dgm:t>
        <a:bodyPr/>
        <a:lstStyle/>
        <a:p>
          <a:endParaRPr lang="es-MX"/>
        </a:p>
      </dgm:t>
    </dgm:pt>
    <dgm:pt modelId="{5EE2E933-F3C3-40B4-A5B3-1EFD5EEEEB21}">
      <dgm:prSet phldrT="[Texto]" custT="1"/>
      <dgm:spPr/>
      <dgm:t>
        <a:bodyPr/>
        <a:lstStyle/>
        <a:p>
          <a:pPr algn="just"/>
          <a:r>
            <a:rPr lang="es-MX" sz="1800" dirty="0" smtClean="0"/>
            <a:t>ARTICULO 134.- Para la prevención y control de la contaminación del suelo, se considerarán los siguientes criterios:</a:t>
          </a:r>
          <a:endParaRPr lang="es-MX" sz="1800" dirty="0"/>
        </a:p>
      </dgm:t>
    </dgm:pt>
    <dgm:pt modelId="{9DF00EA2-A5B7-47D8-A0B9-A2BEE41098DE}" type="parTrans" cxnId="{A2D23604-8499-46A0-97FE-7D713C2FA7D7}">
      <dgm:prSet/>
      <dgm:spPr/>
      <dgm:t>
        <a:bodyPr/>
        <a:lstStyle/>
        <a:p>
          <a:endParaRPr lang="es-MX"/>
        </a:p>
      </dgm:t>
    </dgm:pt>
    <dgm:pt modelId="{D02C268C-F692-4D29-B358-37F24279149C}" type="sibTrans" cxnId="{A2D23604-8499-46A0-97FE-7D713C2FA7D7}">
      <dgm:prSet/>
      <dgm:spPr/>
      <dgm:t>
        <a:bodyPr/>
        <a:lstStyle/>
        <a:p>
          <a:endParaRPr lang="es-MX"/>
        </a:p>
      </dgm:t>
    </dgm:pt>
    <dgm:pt modelId="{5A1D10FC-8180-4EB9-9D5B-7DC15AEA6CF4}">
      <dgm:prSet phldrT="[Texto]" custT="1"/>
      <dgm:spPr/>
      <dgm:t>
        <a:bodyPr/>
        <a:lstStyle/>
        <a:p>
          <a:pPr algn="just"/>
          <a:r>
            <a:rPr lang="es-MX" sz="1800" dirty="0" smtClean="0"/>
            <a:t>(REFORMADA, D.O.F. 13 DE DICIEMBRE DE 1996)</a:t>
          </a:r>
          <a:endParaRPr lang="es-MX" sz="1800" dirty="0"/>
        </a:p>
      </dgm:t>
    </dgm:pt>
    <dgm:pt modelId="{811A066D-F10C-4875-A65D-E8C456E0F809}" type="parTrans" cxnId="{9EF9E08F-733F-4BAA-9BF5-674199975D2C}">
      <dgm:prSet/>
      <dgm:spPr/>
      <dgm:t>
        <a:bodyPr/>
        <a:lstStyle/>
        <a:p>
          <a:endParaRPr lang="es-MX"/>
        </a:p>
      </dgm:t>
    </dgm:pt>
    <dgm:pt modelId="{F64E7FB7-1A90-4630-BA7A-D4E536F9E46F}" type="sibTrans" cxnId="{9EF9E08F-733F-4BAA-9BF5-674199975D2C}">
      <dgm:prSet/>
      <dgm:spPr/>
      <dgm:t>
        <a:bodyPr/>
        <a:lstStyle/>
        <a:p>
          <a:endParaRPr lang="es-MX"/>
        </a:p>
      </dgm:t>
    </dgm:pt>
    <dgm:pt modelId="{28A0F628-B9FC-4D72-8F11-B08E12E8A1DC}">
      <dgm:prSet custT="1"/>
      <dgm:spPr/>
      <dgm:t>
        <a:bodyPr/>
        <a:lstStyle/>
        <a:p>
          <a:r>
            <a:rPr lang="es-MX" sz="1800" dirty="0" smtClean="0"/>
            <a:t>III. Es necesario prevenir y reducir la generación de residuos sólidos, municipales e industriales;  incorporar técnicas y procedimientos para su reuso y reciclaje, así como regular su manejo y disposición final eficientes;</a:t>
          </a:r>
          <a:endParaRPr lang="es-MX" sz="1800" dirty="0"/>
        </a:p>
      </dgm:t>
    </dgm:pt>
    <dgm:pt modelId="{F491C611-91BA-4FB7-B870-7594988A6703}" type="parTrans" cxnId="{20117D94-6A29-4499-8874-37605A43CCB6}">
      <dgm:prSet/>
      <dgm:spPr/>
      <dgm:t>
        <a:bodyPr/>
        <a:lstStyle/>
        <a:p>
          <a:endParaRPr lang="es-MX"/>
        </a:p>
      </dgm:t>
    </dgm:pt>
    <dgm:pt modelId="{C70C4C03-9247-4617-B7AC-7BABA3B7F612}" type="sibTrans" cxnId="{20117D94-6A29-4499-8874-37605A43CCB6}">
      <dgm:prSet/>
      <dgm:spPr/>
      <dgm:t>
        <a:bodyPr/>
        <a:lstStyle/>
        <a:p>
          <a:endParaRPr lang="es-MX"/>
        </a:p>
      </dgm:t>
    </dgm:pt>
    <dgm:pt modelId="{BFDA2893-D475-4FB1-95DD-6A1844DF0B60}" type="pres">
      <dgm:prSet presAssocID="{E67E3DED-C5D6-43EF-B9CA-E818319180D3}" presName="Name0" presStyleCnt="0">
        <dgm:presLayoutVars>
          <dgm:dir/>
          <dgm:animLvl val="lvl"/>
          <dgm:resizeHandles val="exact"/>
        </dgm:presLayoutVars>
      </dgm:prSet>
      <dgm:spPr/>
      <dgm:t>
        <a:bodyPr/>
        <a:lstStyle/>
        <a:p>
          <a:endParaRPr lang="es-MX"/>
        </a:p>
      </dgm:t>
    </dgm:pt>
    <dgm:pt modelId="{B2B7952F-2F00-45FC-A5CA-3D1F5DAAA607}" type="pres">
      <dgm:prSet presAssocID="{0B018570-F5D9-4DA8-A6DF-C934F9E6EDCF}" presName="linNode" presStyleCnt="0"/>
      <dgm:spPr/>
    </dgm:pt>
    <dgm:pt modelId="{48A9781B-EBB6-46BC-BF82-CA9D4ED9B410}" type="pres">
      <dgm:prSet presAssocID="{0B018570-F5D9-4DA8-A6DF-C934F9E6EDCF}" presName="parentText" presStyleLbl="node1" presStyleIdx="0" presStyleCnt="2" custScaleX="96323" custScaleY="52772">
        <dgm:presLayoutVars>
          <dgm:chMax val="1"/>
          <dgm:bulletEnabled val="1"/>
        </dgm:presLayoutVars>
      </dgm:prSet>
      <dgm:spPr/>
      <dgm:t>
        <a:bodyPr/>
        <a:lstStyle/>
        <a:p>
          <a:endParaRPr lang="es-MX"/>
        </a:p>
      </dgm:t>
    </dgm:pt>
    <dgm:pt modelId="{FFF30041-0161-49B1-899E-3219CCC48E07}" type="pres">
      <dgm:prSet presAssocID="{0B018570-F5D9-4DA8-A6DF-C934F9E6EDCF}" presName="descendantText" presStyleLbl="alignAccFollowNode1" presStyleIdx="0" presStyleCnt="2" custScaleX="108227" custScaleY="74600">
        <dgm:presLayoutVars>
          <dgm:bulletEnabled val="1"/>
        </dgm:presLayoutVars>
      </dgm:prSet>
      <dgm:spPr/>
      <dgm:t>
        <a:bodyPr/>
        <a:lstStyle/>
        <a:p>
          <a:endParaRPr lang="es-MX"/>
        </a:p>
      </dgm:t>
    </dgm:pt>
    <dgm:pt modelId="{2E32543E-B265-4550-8EAD-E1F1DD228A76}" type="pres">
      <dgm:prSet presAssocID="{D27A40D4-2A3B-40C7-932E-AD58525C9C37}" presName="sp" presStyleCnt="0"/>
      <dgm:spPr/>
    </dgm:pt>
    <dgm:pt modelId="{C34FF11D-DDBC-4E7C-959E-9A8BB585BC28}" type="pres">
      <dgm:prSet presAssocID="{C43FAB22-B8C4-4D97-B8D1-026ECE16C4A6}" presName="linNode" presStyleCnt="0"/>
      <dgm:spPr/>
    </dgm:pt>
    <dgm:pt modelId="{D62A4270-BF04-4795-8C7E-39544805F02E}" type="pres">
      <dgm:prSet presAssocID="{C43FAB22-B8C4-4D97-B8D1-026ECE16C4A6}" presName="parentText" presStyleLbl="node1" presStyleIdx="1" presStyleCnt="2" custScaleY="67946" custLinFactNeighborY="-4742">
        <dgm:presLayoutVars>
          <dgm:chMax val="1"/>
          <dgm:bulletEnabled val="1"/>
        </dgm:presLayoutVars>
      </dgm:prSet>
      <dgm:spPr/>
      <dgm:t>
        <a:bodyPr/>
        <a:lstStyle/>
        <a:p>
          <a:endParaRPr lang="es-MX"/>
        </a:p>
      </dgm:t>
    </dgm:pt>
    <dgm:pt modelId="{58611630-5993-4034-96C5-961EF81D98C1}" type="pres">
      <dgm:prSet presAssocID="{C43FAB22-B8C4-4D97-B8D1-026ECE16C4A6}" presName="descendantText" presStyleLbl="alignAccFollowNode1" presStyleIdx="1" presStyleCnt="2" custScaleX="116511" custScaleY="77955" custLinFactNeighborX="-1724" custLinFactNeighborY="-5436">
        <dgm:presLayoutVars>
          <dgm:bulletEnabled val="1"/>
        </dgm:presLayoutVars>
      </dgm:prSet>
      <dgm:spPr/>
      <dgm:t>
        <a:bodyPr/>
        <a:lstStyle/>
        <a:p>
          <a:endParaRPr lang="es-MX"/>
        </a:p>
      </dgm:t>
    </dgm:pt>
  </dgm:ptLst>
  <dgm:cxnLst>
    <dgm:cxn modelId="{B607A5C0-B513-47EE-92A6-915AD3D9E26A}" srcId="{E67E3DED-C5D6-43EF-B9CA-E818319180D3}" destId="{C43FAB22-B8C4-4D97-B8D1-026ECE16C4A6}" srcOrd="1" destOrd="0" parTransId="{AD32005C-B856-4B3B-8590-48E2E93C8F6F}" sibTransId="{9A31B00C-5135-49DE-9813-F106106E1B07}"/>
    <dgm:cxn modelId="{9B9CE108-A108-43AF-9F07-6BA16826A66D}" srcId="{0B018570-F5D9-4DA8-A6DF-C934F9E6EDCF}" destId="{A699EF44-DB3B-44EC-87D4-B4D80D02B14C}" srcOrd="6" destOrd="0" parTransId="{558A7EC9-46B2-41CD-BC6C-DADF9950FFFB}" sibTransId="{5854A357-6691-409A-82DE-967DD4A6AAE7}"/>
    <dgm:cxn modelId="{20117D94-6A29-4499-8874-37605A43CCB6}" srcId="{C43FAB22-B8C4-4D97-B8D1-026ECE16C4A6}" destId="{28A0F628-B9FC-4D72-8F11-B08E12E8A1DC}" srcOrd="3" destOrd="0" parTransId="{F491C611-91BA-4FB7-B870-7594988A6703}" sibTransId="{C70C4C03-9247-4617-B7AC-7BABA3B7F612}"/>
    <dgm:cxn modelId="{02A528FB-AC4F-4EBB-B2F9-AB8191AE5B71}" srcId="{0B018570-F5D9-4DA8-A6DF-C934F9E6EDCF}" destId="{F516CC68-F191-46D2-9F84-52E4400F38FC}" srcOrd="0" destOrd="0" parTransId="{F069E746-F457-430D-9664-079F30B45FE3}" sibTransId="{9B9FDDF3-C891-42C2-A393-AD86ADD2AFA9}"/>
    <dgm:cxn modelId="{9EF9E08F-733F-4BAA-9BF5-674199975D2C}" srcId="{C43FAB22-B8C4-4D97-B8D1-026ECE16C4A6}" destId="{5A1D10FC-8180-4EB9-9D5B-7DC15AEA6CF4}" srcOrd="2" destOrd="0" parTransId="{811A066D-F10C-4875-A65D-E8C456E0F809}" sibTransId="{F64E7FB7-1A90-4630-BA7A-D4E536F9E46F}"/>
    <dgm:cxn modelId="{98A110D7-33AD-4B65-9FF6-44A42F221053}" srcId="{E67E3DED-C5D6-43EF-B9CA-E818319180D3}" destId="{0B018570-F5D9-4DA8-A6DF-C934F9E6EDCF}" srcOrd="0" destOrd="0" parTransId="{AD274658-EC01-43E2-8C1E-40EEB3F77659}" sibTransId="{D27A40D4-2A3B-40C7-932E-AD58525C9C37}"/>
    <dgm:cxn modelId="{85329085-2712-41F1-A72E-31EC23029169}" type="presOf" srcId="{A699EF44-DB3B-44EC-87D4-B4D80D02B14C}" destId="{FFF30041-0161-49B1-899E-3219CCC48E07}" srcOrd="0" destOrd="6" presId="urn:microsoft.com/office/officeart/2005/8/layout/vList5"/>
    <dgm:cxn modelId="{4D46687E-434A-4B19-B882-1B781B0DC231}" type="presOf" srcId="{E67E3DED-C5D6-43EF-B9CA-E818319180D3}" destId="{BFDA2893-D475-4FB1-95DD-6A1844DF0B60}" srcOrd="0" destOrd="0" presId="urn:microsoft.com/office/officeart/2005/8/layout/vList5"/>
    <dgm:cxn modelId="{FE116C60-BAC9-41AB-A870-469A8059BF06}" type="presOf" srcId="{28A0F628-B9FC-4D72-8F11-B08E12E8A1DC}" destId="{58611630-5993-4034-96C5-961EF81D98C1}" srcOrd="0" destOrd="3" presId="urn:microsoft.com/office/officeart/2005/8/layout/vList5"/>
    <dgm:cxn modelId="{6B29FA91-CC74-4A81-85A0-B0A1A9E18E8D}" type="presOf" srcId="{EB0557AF-60C0-4244-BE6D-DBAB9CA9D352}" destId="{FFF30041-0161-49B1-899E-3219CCC48E07}" srcOrd="0" destOrd="5" presId="urn:microsoft.com/office/officeart/2005/8/layout/vList5"/>
    <dgm:cxn modelId="{01043C90-AB43-47D2-B033-A406687E0342}" srcId="{0B018570-F5D9-4DA8-A6DF-C934F9E6EDCF}" destId="{5D73FFDE-E27B-4764-AB44-1772677F21F3}" srcOrd="3" destOrd="0" parTransId="{DB203AA3-EA38-4536-A372-CAA6B53F1DFB}" sibTransId="{A851CE51-1061-4397-A418-5DE117D33ADF}"/>
    <dgm:cxn modelId="{A75EF24E-B7B1-479A-9DB6-49294EA0627D}" srcId="{0B018570-F5D9-4DA8-A6DF-C934F9E6EDCF}" destId="{7C83F455-2399-4FA6-B030-5A5CAAF58F28}" srcOrd="1" destOrd="0" parTransId="{5F650B60-5FE0-4417-95CA-065F05C93886}" sibTransId="{FE50DE75-E62D-4B3C-9C2B-84066EF0F05E}"/>
    <dgm:cxn modelId="{2918EB41-0C53-43E4-9CF7-0080EA0369FE}" type="presOf" srcId="{536B3424-FD00-4124-A433-7BE273B428D1}" destId="{58611630-5993-4034-96C5-961EF81D98C1}" srcOrd="0" destOrd="0" presId="urn:microsoft.com/office/officeart/2005/8/layout/vList5"/>
    <dgm:cxn modelId="{1014C5DC-F047-47D3-91A5-C432BD960E37}" srcId="{0B018570-F5D9-4DA8-A6DF-C934F9E6EDCF}" destId="{F4E5BEC9-61BC-49CA-B9D4-60EAD5E6732A}" srcOrd="4" destOrd="0" parTransId="{8D738DC7-CC05-4955-AF80-E94E02AEEC59}" sibTransId="{0B8ACB34-20E0-4261-ADC8-E71464751521}"/>
    <dgm:cxn modelId="{89379F81-F7D6-4F52-A6C0-70929561E23C}" srcId="{C43FAB22-B8C4-4D97-B8D1-026ECE16C4A6}" destId="{536B3424-FD00-4124-A433-7BE273B428D1}" srcOrd="0" destOrd="0" parTransId="{6FED4847-7470-4169-BD56-8EDB5DFC9D4A}" sibTransId="{AD7D29B9-A872-470D-8658-28175DE63E6A}"/>
    <dgm:cxn modelId="{4F5364A0-0AEF-4B47-A66E-39577182FA92}" type="presOf" srcId="{0B018570-F5D9-4DA8-A6DF-C934F9E6EDCF}" destId="{48A9781B-EBB6-46BC-BF82-CA9D4ED9B410}" srcOrd="0" destOrd="0" presId="urn:microsoft.com/office/officeart/2005/8/layout/vList5"/>
    <dgm:cxn modelId="{351D83D8-878F-4DC9-8BDB-321C01350C1D}" srcId="{0B018570-F5D9-4DA8-A6DF-C934F9E6EDCF}" destId="{1B59AB5C-FAA5-4A3D-82C2-E478AA27824D}" srcOrd="2" destOrd="0" parTransId="{1E6DE726-CC32-4151-8A50-0A03FF8C648D}" sibTransId="{4A477833-6E8C-4026-B463-530EC9DDC0DD}"/>
    <dgm:cxn modelId="{111072AB-0BDA-4D2D-BA38-7B71591A2253}" type="presOf" srcId="{C43FAB22-B8C4-4D97-B8D1-026ECE16C4A6}" destId="{D62A4270-BF04-4795-8C7E-39544805F02E}" srcOrd="0" destOrd="0" presId="urn:microsoft.com/office/officeart/2005/8/layout/vList5"/>
    <dgm:cxn modelId="{F2FBA75F-A1E1-4723-8AEA-0E82DE694144}" srcId="{0B018570-F5D9-4DA8-A6DF-C934F9E6EDCF}" destId="{EB0557AF-60C0-4244-BE6D-DBAB9CA9D352}" srcOrd="5" destOrd="0" parTransId="{372BE457-A4B9-4EB1-85F3-A63A99097276}" sibTransId="{36C22CA4-E9B8-4FF5-B836-A7F52DBE78CB}"/>
    <dgm:cxn modelId="{A2D23604-8499-46A0-97FE-7D713C2FA7D7}" srcId="{C43FAB22-B8C4-4D97-B8D1-026ECE16C4A6}" destId="{5EE2E933-F3C3-40B4-A5B3-1EFD5EEEEB21}" srcOrd="1" destOrd="0" parTransId="{9DF00EA2-A5B7-47D8-A0B9-A2BEE41098DE}" sibTransId="{D02C268C-F692-4D29-B358-37F24279149C}"/>
    <dgm:cxn modelId="{3AFF94A4-5BD7-4ABD-89A0-1193264B0D5C}" type="presOf" srcId="{F516CC68-F191-46D2-9F84-52E4400F38FC}" destId="{FFF30041-0161-49B1-899E-3219CCC48E07}" srcOrd="0" destOrd="0" presId="urn:microsoft.com/office/officeart/2005/8/layout/vList5"/>
    <dgm:cxn modelId="{8699E6D2-A437-4781-8BF8-7787914702E5}" type="presOf" srcId="{5EE2E933-F3C3-40B4-A5B3-1EFD5EEEEB21}" destId="{58611630-5993-4034-96C5-961EF81D98C1}" srcOrd="0" destOrd="1" presId="urn:microsoft.com/office/officeart/2005/8/layout/vList5"/>
    <dgm:cxn modelId="{6C861BAB-D8C6-453A-AE9B-BA373086331B}" type="presOf" srcId="{1B59AB5C-FAA5-4A3D-82C2-E478AA27824D}" destId="{FFF30041-0161-49B1-899E-3219CCC48E07}" srcOrd="0" destOrd="2" presId="urn:microsoft.com/office/officeart/2005/8/layout/vList5"/>
    <dgm:cxn modelId="{7D21A6CD-8955-41FA-A494-BC99D7CF050E}" type="presOf" srcId="{5D73FFDE-E27B-4764-AB44-1772677F21F3}" destId="{FFF30041-0161-49B1-899E-3219CCC48E07}" srcOrd="0" destOrd="3" presId="urn:microsoft.com/office/officeart/2005/8/layout/vList5"/>
    <dgm:cxn modelId="{0F25D6BB-17B9-4100-8441-AAF3AF2C7E29}" type="presOf" srcId="{5A1D10FC-8180-4EB9-9D5B-7DC15AEA6CF4}" destId="{58611630-5993-4034-96C5-961EF81D98C1}" srcOrd="0" destOrd="2" presId="urn:microsoft.com/office/officeart/2005/8/layout/vList5"/>
    <dgm:cxn modelId="{71D2F4F8-B816-47E2-A2C3-863A878BB668}" type="presOf" srcId="{7C83F455-2399-4FA6-B030-5A5CAAF58F28}" destId="{FFF30041-0161-49B1-899E-3219CCC48E07}" srcOrd="0" destOrd="1" presId="urn:microsoft.com/office/officeart/2005/8/layout/vList5"/>
    <dgm:cxn modelId="{A2E3B4D1-B455-41A9-8C1E-D3F28B27F33C}" type="presOf" srcId="{F4E5BEC9-61BC-49CA-B9D4-60EAD5E6732A}" destId="{FFF30041-0161-49B1-899E-3219CCC48E07}" srcOrd="0" destOrd="4" presId="urn:microsoft.com/office/officeart/2005/8/layout/vList5"/>
    <dgm:cxn modelId="{8F852C47-7EC2-46F5-B1A3-E3424F9502A5}" type="presParOf" srcId="{BFDA2893-D475-4FB1-95DD-6A1844DF0B60}" destId="{B2B7952F-2F00-45FC-A5CA-3D1F5DAAA607}" srcOrd="0" destOrd="0" presId="urn:microsoft.com/office/officeart/2005/8/layout/vList5"/>
    <dgm:cxn modelId="{6CF21631-EBD3-42F5-9241-7B846D3F4F68}" type="presParOf" srcId="{B2B7952F-2F00-45FC-A5CA-3D1F5DAAA607}" destId="{48A9781B-EBB6-46BC-BF82-CA9D4ED9B410}" srcOrd="0" destOrd="0" presId="urn:microsoft.com/office/officeart/2005/8/layout/vList5"/>
    <dgm:cxn modelId="{C6BC3525-3DA7-4E09-A7D6-ECB359B00570}" type="presParOf" srcId="{B2B7952F-2F00-45FC-A5CA-3D1F5DAAA607}" destId="{FFF30041-0161-49B1-899E-3219CCC48E07}" srcOrd="1" destOrd="0" presId="urn:microsoft.com/office/officeart/2005/8/layout/vList5"/>
    <dgm:cxn modelId="{87DA7B3E-9642-4C7C-A782-B6D08E8939E5}" type="presParOf" srcId="{BFDA2893-D475-4FB1-95DD-6A1844DF0B60}" destId="{2E32543E-B265-4550-8EAD-E1F1DD228A76}" srcOrd="1" destOrd="0" presId="urn:microsoft.com/office/officeart/2005/8/layout/vList5"/>
    <dgm:cxn modelId="{0ACB4F3D-3728-4C2F-98A2-537C08400DD5}" type="presParOf" srcId="{BFDA2893-D475-4FB1-95DD-6A1844DF0B60}" destId="{C34FF11D-DDBC-4E7C-959E-9A8BB585BC28}" srcOrd="2" destOrd="0" presId="urn:microsoft.com/office/officeart/2005/8/layout/vList5"/>
    <dgm:cxn modelId="{79E753A7-1381-48B1-B333-AC3F5117F42C}" type="presParOf" srcId="{C34FF11D-DDBC-4E7C-959E-9A8BB585BC28}" destId="{D62A4270-BF04-4795-8C7E-39544805F02E}" srcOrd="0" destOrd="0" presId="urn:microsoft.com/office/officeart/2005/8/layout/vList5"/>
    <dgm:cxn modelId="{E1BEAAE3-B826-4C27-83F7-3927ED4F5E70}" type="presParOf" srcId="{C34FF11D-DDBC-4E7C-959E-9A8BB585BC28}" destId="{58611630-5993-4034-96C5-961EF81D98C1}" srcOrd="1"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EF67180-1445-49D2-9BA3-182D716AE56B}"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es-MX"/>
        </a:p>
      </dgm:t>
    </dgm:pt>
    <dgm:pt modelId="{6A72C026-FB6A-4D7C-8077-843B643B89BB}">
      <dgm:prSet phldrT="[Texto]" custT="1"/>
      <dgm:spPr/>
      <dgm:t>
        <a:bodyPr/>
        <a:lstStyle/>
        <a:p>
          <a:r>
            <a:rPr lang="es-MX" sz="1600" dirty="0" smtClean="0">
              <a:effectLst>
                <a:outerShdw blurRad="38100" dist="38100" dir="2700000" algn="tl">
                  <a:srgbClr val="000000">
                    <a:alpha val="43137"/>
                  </a:srgbClr>
                </a:outerShdw>
              </a:effectLst>
            </a:rPr>
            <a:t>Procuraduría ambiental y del Ordenamiento Territorial </a:t>
          </a:r>
          <a:endParaRPr lang="es-MX" sz="1600" dirty="0">
            <a:effectLst>
              <a:outerShdw blurRad="38100" dist="38100" dir="2700000" algn="tl">
                <a:srgbClr val="000000">
                  <a:alpha val="43137"/>
                </a:srgbClr>
              </a:outerShdw>
            </a:effectLst>
          </a:endParaRPr>
        </a:p>
      </dgm:t>
    </dgm:pt>
    <dgm:pt modelId="{D8B8EB97-0A16-4BFD-9711-B203D74AFFC9}" type="parTrans" cxnId="{52FCD1BA-5061-4616-A653-C11602E092DF}">
      <dgm:prSet/>
      <dgm:spPr/>
      <dgm:t>
        <a:bodyPr/>
        <a:lstStyle/>
        <a:p>
          <a:endParaRPr lang="es-MX" sz="1600">
            <a:effectLst>
              <a:outerShdw blurRad="38100" dist="38100" dir="2700000" algn="tl">
                <a:srgbClr val="000000">
                  <a:alpha val="43137"/>
                </a:srgbClr>
              </a:outerShdw>
            </a:effectLst>
          </a:endParaRPr>
        </a:p>
      </dgm:t>
    </dgm:pt>
    <dgm:pt modelId="{8B9DEAAF-6175-4B4B-B177-ADC852F92C34}" type="sibTrans" cxnId="{52FCD1BA-5061-4616-A653-C11602E092DF}">
      <dgm:prSet/>
      <dgm:spPr/>
      <dgm:t>
        <a:bodyPr/>
        <a:lstStyle/>
        <a:p>
          <a:endParaRPr lang="es-MX" sz="1600">
            <a:effectLst>
              <a:outerShdw blurRad="38100" dist="38100" dir="2700000" algn="tl">
                <a:srgbClr val="000000">
                  <a:alpha val="43137"/>
                </a:srgbClr>
              </a:outerShdw>
            </a:effectLst>
          </a:endParaRPr>
        </a:p>
      </dgm:t>
    </dgm:pt>
    <dgm:pt modelId="{A5953E31-0227-45E3-B2C5-9BE1A1336BF5}">
      <dgm:prSet phldrT="[Texto]" custT="1"/>
      <dgm:spPr/>
      <dgm:t>
        <a:bodyPr/>
        <a:lstStyle/>
        <a:p>
          <a:r>
            <a:rPr lang="es-MX" sz="1600" dirty="0" smtClean="0">
              <a:effectLst>
                <a:outerShdw blurRad="38100" dist="38100" dir="2700000" algn="tl">
                  <a:srgbClr val="000000">
                    <a:alpha val="43137"/>
                  </a:srgbClr>
                </a:outerShdw>
              </a:effectLst>
            </a:rPr>
            <a:t>Atención de las denuncias ciudadanas que cualquier persona le presente por violaciones o incumplimiento a las disposiciones de la presente ley, dándole curso legal de acuerdo a su Ley Orgánica</a:t>
          </a:r>
          <a:endParaRPr lang="es-MX" sz="1600" dirty="0">
            <a:effectLst>
              <a:outerShdw blurRad="38100" dist="38100" dir="2700000" algn="tl">
                <a:srgbClr val="000000">
                  <a:alpha val="43137"/>
                </a:srgbClr>
              </a:outerShdw>
            </a:effectLst>
          </a:endParaRPr>
        </a:p>
      </dgm:t>
    </dgm:pt>
    <dgm:pt modelId="{212F2D9B-69CD-4EE0-976F-6C7BE87D57B7}" type="parTrans" cxnId="{63647ACF-D790-444A-83E4-CB6B368D4DAC}">
      <dgm:prSet/>
      <dgm:spPr/>
      <dgm:t>
        <a:bodyPr/>
        <a:lstStyle/>
        <a:p>
          <a:endParaRPr lang="es-MX" sz="1600">
            <a:effectLst>
              <a:outerShdw blurRad="38100" dist="38100" dir="2700000" algn="tl">
                <a:srgbClr val="000000">
                  <a:alpha val="43137"/>
                </a:srgbClr>
              </a:outerShdw>
            </a:effectLst>
          </a:endParaRPr>
        </a:p>
      </dgm:t>
    </dgm:pt>
    <dgm:pt modelId="{AAE4225D-CD34-40F8-8670-9FA80D517392}" type="sibTrans" cxnId="{63647ACF-D790-444A-83E4-CB6B368D4DAC}">
      <dgm:prSet/>
      <dgm:spPr/>
      <dgm:t>
        <a:bodyPr/>
        <a:lstStyle/>
        <a:p>
          <a:endParaRPr lang="es-MX" sz="1600">
            <a:effectLst>
              <a:outerShdw blurRad="38100" dist="38100" dir="2700000" algn="tl">
                <a:srgbClr val="000000">
                  <a:alpha val="43137"/>
                </a:srgbClr>
              </a:outerShdw>
            </a:effectLst>
          </a:endParaRPr>
        </a:p>
      </dgm:t>
    </dgm:pt>
    <dgm:pt modelId="{5E7E79AE-A942-4967-A775-392F9094593C}">
      <dgm:prSet phldrT="[Texto]" custT="1"/>
      <dgm:spPr/>
      <dgm:t>
        <a:bodyPr/>
        <a:lstStyle/>
        <a:p>
          <a:r>
            <a:rPr lang="es-MX" sz="1600" dirty="0" smtClean="0">
              <a:effectLst>
                <a:outerShdw blurRad="38100" dist="38100" dir="2700000" algn="tl">
                  <a:srgbClr val="000000">
                    <a:alpha val="43137"/>
                  </a:srgbClr>
                </a:outerShdw>
              </a:effectLst>
            </a:rPr>
            <a:t>Secretaria de Salud</a:t>
          </a:r>
          <a:endParaRPr lang="es-MX" sz="1600" dirty="0">
            <a:effectLst>
              <a:outerShdw blurRad="38100" dist="38100" dir="2700000" algn="tl">
                <a:srgbClr val="000000">
                  <a:alpha val="43137"/>
                </a:srgbClr>
              </a:outerShdw>
            </a:effectLst>
          </a:endParaRPr>
        </a:p>
      </dgm:t>
    </dgm:pt>
    <dgm:pt modelId="{1C2FF7E2-C13A-40E9-8D46-E9CE071DEE29}" type="parTrans" cxnId="{5A1FBD95-C7BB-4D50-8078-4A32080FF0D6}">
      <dgm:prSet/>
      <dgm:spPr/>
      <dgm:t>
        <a:bodyPr/>
        <a:lstStyle/>
        <a:p>
          <a:endParaRPr lang="es-MX" sz="1600">
            <a:effectLst>
              <a:outerShdw blurRad="38100" dist="38100" dir="2700000" algn="tl">
                <a:srgbClr val="000000">
                  <a:alpha val="43137"/>
                </a:srgbClr>
              </a:outerShdw>
            </a:effectLst>
          </a:endParaRPr>
        </a:p>
      </dgm:t>
    </dgm:pt>
    <dgm:pt modelId="{DB0C3CAB-7604-4F3F-823A-FF0218AE0ED2}" type="sibTrans" cxnId="{5A1FBD95-C7BB-4D50-8078-4A32080FF0D6}">
      <dgm:prSet/>
      <dgm:spPr/>
      <dgm:t>
        <a:bodyPr/>
        <a:lstStyle/>
        <a:p>
          <a:endParaRPr lang="es-MX" sz="1600">
            <a:effectLst>
              <a:outerShdw blurRad="38100" dist="38100" dir="2700000" algn="tl">
                <a:srgbClr val="000000">
                  <a:alpha val="43137"/>
                </a:srgbClr>
              </a:outerShdw>
            </a:effectLst>
          </a:endParaRPr>
        </a:p>
      </dgm:t>
    </dgm:pt>
    <dgm:pt modelId="{D6EF88FA-93A1-4A6A-AFC4-57399EED96EC}">
      <dgm:prSet phldrT="[Texto]" custT="1"/>
      <dgm:spPr/>
      <dgm:t>
        <a:bodyPr/>
        <a:lstStyle/>
        <a:p>
          <a:r>
            <a:rPr lang="es-MX" sz="1600" dirty="0" smtClean="0">
              <a:effectLst>
                <a:outerShdw blurRad="38100" dist="38100" dir="2700000" algn="tl">
                  <a:srgbClr val="000000">
                    <a:alpha val="43137"/>
                  </a:srgbClr>
                </a:outerShdw>
              </a:effectLst>
            </a:rPr>
            <a:t>Emitir recomendaciones y en coordinación con la SOS, determinar la aplicación de las medidas de seguridad, dirigidas a evitar riesgos y daños a la salud a la población derivado por del manejo de los residuos</a:t>
          </a:r>
          <a:endParaRPr lang="es-MX" sz="1600" dirty="0">
            <a:effectLst>
              <a:outerShdw blurRad="38100" dist="38100" dir="2700000" algn="tl">
                <a:srgbClr val="000000">
                  <a:alpha val="43137"/>
                </a:srgbClr>
              </a:outerShdw>
            </a:effectLst>
          </a:endParaRPr>
        </a:p>
      </dgm:t>
    </dgm:pt>
    <dgm:pt modelId="{58DE443F-C250-44DC-AAC1-E4E311030B7D}" type="parTrans" cxnId="{61331C46-73C2-491C-B01D-00CB97755645}">
      <dgm:prSet/>
      <dgm:spPr/>
      <dgm:t>
        <a:bodyPr/>
        <a:lstStyle/>
        <a:p>
          <a:endParaRPr lang="es-MX" sz="1600">
            <a:effectLst>
              <a:outerShdw blurRad="38100" dist="38100" dir="2700000" algn="tl">
                <a:srgbClr val="000000">
                  <a:alpha val="43137"/>
                </a:srgbClr>
              </a:outerShdw>
            </a:effectLst>
          </a:endParaRPr>
        </a:p>
      </dgm:t>
    </dgm:pt>
    <dgm:pt modelId="{F426C2B9-939D-4766-81F3-80D4400A95A7}" type="sibTrans" cxnId="{61331C46-73C2-491C-B01D-00CB97755645}">
      <dgm:prSet/>
      <dgm:spPr/>
      <dgm:t>
        <a:bodyPr/>
        <a:lstStyle/>
        <a:p>
          <a:endParaRPr lang="es-MX" sz="1600">
            <a:effectLst>
              <a:outerShdw blurRad="38100" dist="38100" dir="2700000" algn="tl">
                <a:srgbClr val="000000">
                  <a:alpha val="43137"/>
                </a:srgbClr>
              </a:outerShdw>
            </a:effectLst>
          </a:endParaRPr>
        </a:p>
      </dgm:t>
    </dgm:pt>
    <dgm:pt modelId="{BAAEACB7-CAE6-4FF4-991B-275B94257E26}">
      <dgm:prSet phldrT="[Texto]" custT="1"/>
      <dgm:spPr/>
      <dgm:t>
        <a:bodyPr/>
        <a:lstStyle/>
        <a:p>
          <a:r>
            <a:rPr lang="es-MX" sz="1600" dirty="0" smtClean="0">
              <a:effectLst>
                <a:outerShdw blurRad="38100" dist="38100" dir="2700000" algn="tl">
                  <a:srgbClr val="000000">
                    <a:alpha val="43137"/>
                  </a:srgbClr>
                </a:outerShdw>
              </a:effectLst>
            </a:rPr>
            <a:t>Delegaciones Políticas </a:t>
          </a:r>
          <a:endParaRPr lang="es-MX" sz="1600" dirty="0">
            <a:effectLst>
              <a:outerShdw blurRad="38100" dist="38100" dir="2700000" algn="tl">
                <a:srgbClr val="000000">
                  <a:alpha val="43137"/>
                </a:srgbClr>
              </a:outerShdw>
            </a:effectLst>
          </a:endParaRPr>
        </a:p>
      </dgm:t>
    </dgm:pt>
    <dgm:pt modelId="{A0867BC1-8C6A-4CCA-9B56-CD1DDAAB10BF}" type="parTrans" cxnId="{1A9A4E2B-247B-4AF3-9C10-682A5622B9D7}">
      <dgm:prSet/>
      <dgm:spPr/>
      <dgm:t>
        <a:bodyPr/>
        <a:lstStyle/>
        <a:p>
          <a:endParaRPr lang="es-MX" sz="1600">
            <a:effectLst>
              <a:outerShdw blurRad="38100" dist="38100" dir="2700000" algn="tl">
                <a:srgbClr val="000000">
                  <a:alpha val="43137"/>
                </a:srgbClr>
              </a:outerShdw>
            </a:effectLst>
          </a:endParaRPr>
        </a:p>
      </dgm:t>
    </dgm:pt>
    <dgm:pt modelId="{DD765FDE-7D8A-49CC-93EF-789C188104CA}" type="sibTrans" cxnId="{1A9A4E2B-247B-4AF3-9C10-682A5622B9D7}">
      <dgm:prSet/>
      <dgm:spPr/>
      <dgm:t>
        <a:bodyPr/>
        <a:lstStyle/>
        <a:p>
          <a:endParaRPr lang="es-MX" sz="1600">
            <a:effectLst>
              <a:outerShdw blurRad="38100" dist="38100" dir="2700000" algn="tl">
                <a:srgbClr val="000000">
                  <a:alpha val="43137"/>
                </a:srgbClr>
              </a:outerShdw>
            </a:effectLst>
          </a:endParaRPr>
        </a:p>
      </dgm:t>
    </dgm:pt>
    <dgm:pt modelId="{3E18B4DB-2C09-4CE4-BAAF-108D98DA68EC}">
      <dgm:prSet phldrT="[Texto]" custT="1"/>
      <dgm:spPr/>
      <dgm:t>
        <a:bodyPr/>
        <a:lstStyle/>
        <a:p>
          <a:r>
            <a:rPr lang="es-MX" sz="1600" dirty="0" smtClean="0">
              <a:effectLst>
                <a:outerShdw blurRad="38100" dist="38100" dir="2700000" algn="tl">
                  <a:srgbClr val="000000">
                    <a:alpha val="43137"/>
                  </a:srgbClr>
                </a:outerShdw>
              </a:effectLst>
            </a:rPr>
            <a:t>Elaboración del programa delegacional de prestación del servicio público de limpia</a:t>
          </a:r>
          <a:endParaRPr lang="es-MX" sz="1600" dirty="0">
            <a:effectLst>
              <a:outerShdw blurRad="38100" dist="38100" dir="2700000" algn="tl">
                <a:srgbClr val="000000">
                  <a:alpha val="43137"/>
                </a:srgbClr>
              </a:outerShdw>
            </a:effectLst>
          </a:endParaRPr>
        </a:p>
      </dgm:t>
    </dgm:pt>
    <dgm:pt modelId="{EF2621C0-CAAD-43A8-B02E-5D1529AD2C45}" type="parTrans" cxnId="{98523EFF-BB9C-406D-ACC3-34D800CAC6CC}">
      <dgm:prSet/>
      <dgm:spPr/>
      <dgm:t>
        <a:bodyPr/>
        <a:lstStyle/>
        <a:p>
          <a:endParaRPr lang="es-MX" sz="1600">
            <a:effectLst>
              <a:outerShdw blurRad="38100" dist="38100" dir="2700000" algn="tl">
                <a:srgbClr val="000000">
                  <a:alpha val="43137"/>
                </a:srgbClr>
              </a:outerShdw>
            </a:effectLst>
          </a:endParaRPr>
        </a:p>
      </dgm:t>
    </dgm:pt>
    <dgm:pt modelId="{65AFA7F1-EB86-4E58-BCA0-51CFAA2A37CE}" type="sibTrans" cxnId="{98523EFF-BB9C-406D-ACC3-34D800CAC6CC}">
      <dgm:prSet/>
      <dgm:spPr/>
      <dgm:t>
        <a:bodyPr/>
        <a:lstStyle/>
        <a:p>
          <a:endParaRPr lang="es-MX" sz="1600">
            <a:effectLst>
              <a:outerShdw blurRad="38100" dist="38100" dir="2700000" algn="tl">
                <a:srgbClr val="000000">
                  <a:alpha val="43137"/>
                </a:srgbClr>
              </a:outerShdw>
            </a:effectLst>
          </a:endParaRPr>
        </a:p>
      </dgm:t>
    </dgm:pt>
    <dgm:pt modelId="{08A1BCB9-DE7D-4A77-A1FA-93D445BC5346}">
      <dgm:prSet phldrT="[Texto]" custT="1"/>
      <dgm:spPr/>
      <dgm:t>
        <a:bodyPr/>
        <a:lstStyle/>
        <a:p>
          <a:r>
            <a:rPr lang="es-MX" sz="1600" dirty="0" smtClean="0">
              <a:effectLst>
                <a:outerShdw blurRad="38100" dist="38100" dir="2700000" algn="tl">
                  <a:srgbClr val="000000">
                    <a:alpha val="43137"/>
                  </a:srgbClr>
                </a:outerShdw>
              </a:effectLst>
            </a:rPr>
            <a:t>Orientar a la población sobre la separación de los residuos sólidos. </a:t>
          </a:r>
          <a:endParaRPr lang="es-MX" sz="1600" dirty="0">
            <a:effectLst>
              <a:outerShdw blurRad="38100" dist="38100" dir="2700000" algn="tl">
                <a:srgbClr val="000000">
                  <a:alpha val="43137"/>
                </a:srgbClr>
              </a:outerShdw>
            </a:effectLst>
          </a:endParaRPr>
        </a:p>
      </dgm:t>
    </dgm:pt>
    <dgm:pt modelId="{2C5F4E72-497F-43AF-B1C2-2BCE4EFAD230}" type="parTrans" cxnId="{BF9CCD18-1E50-4FE0-80F1-B5686101F94E}">
      <dgm:prSet/>
      <dgm:spPr/>
      <dgm:t>
        <a:bodyPr/>
        <a:lstStyle/>
        <a:p>
          <a:endParaRPr lang="es-MX">
            <a:effectLst>
              <a:outerShdw blurRad="38100" dist="38100" dir="2700000" algn="tl">
                <a:srgbClr val="000000">
                  <a:alpha val="43137"/>
                </a:srgbClr>
              </a:outerShdw>
            </a:effectLst>
          </a:endParaRPr>
        </a:p>
      </dgm:t>
    </dgm:pt>
    <dgm:pt modelId="{DF7FCF54-AEA3-4E42-A29F-45BF1F04EA7E}" type="sibTrans" cxnId="{BF9CCD18-1E50-4FE0-80F1-B5686101F94E}">
      <dgm:prSet/>
      <dgm:spPr/>
      <dgm:t>
        <a:bodyPr/>
        <a:lstStyle/>
        <a:p>
          <a:endParaRPr lang="es-MX">
            <a:effectLst>
              <a:outerShdw blurRad="38100" dist="38100" dir="2700000" algn="tl">
                <a:srgbClr val="000000">
                  <a:alpha val="43137"/>
                </a:srgbClr>
              </a:outerShdw>
            </a:effectLst>
          </a:endParaRPr>
        </a:p>
      </dgm:t>
    </dgm:pt>
    <dgm:pt modelId="{16AD72A7-0B3B-401F-B575-87025B799844}">
      <dgm:prSet phldrT="[Texto]" custT="1"/>
      <dgm:spPr/>
      <dgm:t>
        <a:bodyPr/>
        <a:lstStyle/>
        <a:p>
          <a:r>
            <a:rPr lang="es-MX" sz="1600" dirty="0" smtClean="0">
              <a:effectLst>
                <a:outerShdw blurRad="38100" dist="38100" dir="2700000" algn="tl">
                  <a:srgbClr val="000000">
                    <a:alpha val="43137"/>
                  </a:srgbClr>
                </a:outerShdw>
              </a:effectLst>
            </a:rPr>
            <a:t>Integrar la política delegacional de información y difusión</a:t>
          </a:r>
          <a:endParaRPr lang="es-MX" sz="1600" dirty="0">
            <a:effectLst>
              <a:outerShdw blurRad="38100" dist="38100" dir="2700000" algn="tl">
                <a:srgbClr val="000000">
                  <a:alpha val="43137"/>
                </a:srgbClr>
              </a:outerShdw>
            </a:effectLst>
          </a:endParaRPr>
        </a:p>
      </dgm:t>
    </dgm:pt>
    <dgm:pt modelId="{416A28FD-3BA8-497A-A542-8D84C1231A3B}" type="parTrans" cxnId="{C923E3D7-BFE6-492F-981E-DF0D0A83D55C}">
      <dgm:prSet/>
      <dgm:spPr/>
      <dgm:t>
        <a:bodyPr/>
        <a:lstStyle/>
        <a:p>
          <a:endParaRPr lang="es-MX">
            <a:effectLst>
              <a:outerShdw blurRad="38100" dist="38100" dir="2700000" algn="tl">
                <a:srgbClr val="000000">
                  <a:alpha val="43137"/>
                </a:srgbClr>
              </a:outerShdw>
            </a:effectLst>
          </a:endParaRPr>
        </a:p>
      </dgm:t>
    </dgm:pt>
    <dgm:pt modelId="{FA64E7D7-7A2C-495E-8719-06365AFF271F}" type="sibTrans" cxnId="{C923E3D7-BFE6-492F-981E-DF0D0A83D55C}">
      <dgm:prSet/>
      <dgm:spPr/>
      <dgm:t>
        <a:bodyPr/>
        <a:lstStyle/>
        <a:p>
          <a:endParaRPr lang="es-MX">
            <a:effectLst>
              <a:outerShdw blurRad="38100" dist="38100" dir="2700000" algn="tl">
                <a:srgbClr val="000000">
                  <a:alpha val="43137"/>
                </a:srgbClr>
              </a:outerShdw>
            </a:effectLst>
          </a:endParaRPr>
        </a:p>
      </dgm:t>
    </dgm:pt>
    <dgm:pt modelId="{7A6DDA87-BB4E-4E66-9FC0-1095E21F8BC0}">
      <dgm:prSet phldrT="[Texto]" custT="1"/>
      <dgm:spPr/>
      <dgm:t>
        <a:bodyPr/>
        <a:lstStyle/>
        <a:p>
          <a:r>
            <a:rPr lang="es-MX" sz="1600" dirty="0" smtClean="0">
              <a:effectLst>
                <a:outerShdw blurRad="38100" dist="38100" dir="2700000" algn="tl">
                  <a:srgbClr val="000000">
                    <a:alpha val="43137"/>
                  </a:srgbClr>
                </a:outerShdw>
              </a:effectLst>
            </a:rPr>
            <a:t>Llevar acabo la recolección separada de los residuos en dos fracciones</a:t>
          </a:r>
          <a:endParaRPr lang="es-MX" sz="1600" dirty="0">
            <a:effectLst>
              <a:outerShdw blurRad="38100" dist="38100" dir="2700000" algn="tl">
                <a:srgbClr val="000000">
                  <a:alpha val="43137"/>
                </a:srgbClr>
              </a:outerShdw>
            </a:effectLst>
          </a:endParaRPr>
        </a:p>
      </dgm:t>
    </dgm:pt>
    <dgm:pt modelId="{A35D109C-6420-43AF-B69B-0D292A3ED31B}" type="parTrans" cxnId="{94B229C7-03D6-41CD-BFF3-D869A37055E0}">
      <dgm:prSet/>
      <dgm:spPr/>
      <dgm:t>
        <a:bodyPr/>
        <a:lstStyle/>
        <a:p>
          <a:endParaRPr lang="es-MX">
            <a:effectLst>
              <a:outerShdw blurRad="38100" dist="38100" dir="2700000" algn="tl">
                <a:srgbClr val="000000">
                  <a:alpha val="43137"/>
                </a:srgbClr>
              </a:outerShdw>
            </a:effectLst>
          </a:endParaRPr>
        </a:p>
      </dgm:t>
    </dgm:pt>
    <dgm:pt modelId="{CD3EF7C6-770D-4C0D-AD24-1EC5B8E89094}" type="sibTrans" cxnId="{94B229C7-03D6-41CD-BFF3-D869A37055E0}">
      <dgm:prSet/>
      <dgm:spPr/>
      <dgm:t>
        <a:bodyPr/>
        <a:lstStyle/>
        <a:p>
          <a:endParaRPr lang="es-MX">
            <a:effectLst>
              <a:outerShdw blurRad="38100" dist="38100" dir="2700000" algn="tl">
                <a:srgbClr val="000000">
                  <a:alpha val="43137"/>
                </a:srgbClr>
              </a:outerShdw>
            </a:effectLst>
          </a:endParaRPr>
        </a:p>
      </dgm:t>
    </dgm:pt>
    <dgm:pt modelId="{E8107B51-2823-4205-8D73-42BA640BF44B}">
      <dgm:prSet phldrT="[Texto]" custT="1"/>
      <dgm:spPr/>
      <dgm:t>
        <a:bodyPr/>
        <a:lstStyle/>
        <a:p>
          <a:r>
            <a:rPr lang="es-MX" sz="1600" dirty="0" smtClean="0">
              <a:effectLst>
                <a:outerShdw blurRad="38100" dist="38100" dir="2700000" algn="tl">
                  <a:srgbClr val="000000">
                    <a:alpha val="43137"/>
                  </a:srgbClr>
                </a:outerShdw>
              </a:effectLst>
            </a:rPr>
            <a:t>Erradicar tiraderos clandestinos</a:t>
          </a:r>
          <a:endParaRPr lang="es-MX" sz="1600" dirty="0">
            <a:effectLst>
              <a:outerShdw blurRad="38100" dist="38100" dir="2700000" algn="tl">
                <a:srgbClr val="000000">
                  <a:alpha val="43137"/>
                </a:srgbClr>
              </a:outerShdw>
            </a:effectLst>
          </a:endParaRPr>
        </a:p>
      </dgm:t>
    </dgm:pt>
    <dgm:pt modelId="{CDAA9B51-6AC4-4E9B-8E35-D781986BE646}" type="parTrans" cxnId="{09D2DFEC-04F2-4BE2-8FA7-F012875E0004}">
      <dgm:prSet/>
      <dgm:spPr/>
      <dgm:t>
        <a:bodyPr/>
        <a:lstStyle/>
        <a:p>
          <a:endParaRPr lang="es-MX">
            <a:effectLst>
              <a:outerShdw blurRad="38100" dist="38100" dir="2700000" algn="tl">
                <a:srgbClr val="000000">
                  <a:alpha val="43137"/>
                </a:srgbClr>
              </a:outerShdw>
            </a:effectLst>
          </a:endParaRPr>
        </a:p>
      </dgm:t>
    </dgm:pt>
    <dgm:pt modelId="{A5B46C63-E085-4AC1-99DB-6039F241B2F5}" type="sibTrans" cxnId="{09D2DFEC-04F2-4BE2-8FA7-F012875E0004}">
      <dgm:prSet/>
      <dgm:spPr/>
      <dgm:t>
        <a:bodyPr/>
        <a:lstStyle/>
        <a:p>
          <a:endParaRPr lang="es-MX">
            <a:effectLst>
              <a:outerShdw blurRad="38100" dist="38100" dir="2700000" algn="tl">
                <a:srgbClr val="000000">
                  <a:alpha val="43137"/>
                </a:srgbClr>
              </a:outerShdw>
            </a:effectLst>
          </a:endParaRPr>
        </a:p>
      </dgm:t>
    </dgm:pt>
    <dgm:pt modelId="{FFD7A5E9-B3DE-45B4-8258-6C86B246BD31}">
      <dgm:prSet phldrT="[Texto]" custT="1"/>
      <dgm:spPr/>
      <dgm:t>
        <a:bodyPr/>
        <a:lstStyle/>
        <a:p>
          <a:r>
            <a:rPr lang="es-MX" sz="1600" dirty="0" smtClean="0">
              <a:effectLst>
                <a:outerShdw blurRad="38100" dist="38100" dir="2700000" algn="tl">
                  <a:srgbClr val="000000">
                    <a:alpha val="43137"/>
                  </a:srgbClr>
                </a:outerShdw>
              </a:effectLst>
            </a:rPr>
            <a:t>La organización administrativa del servicio público de limpia.</a:t>
          </a:r>
          <a:endParaRPr lang="es-MX" sz="1600" dirty="0">
            <a:effectLst>
              <a:outerShdw blurRad="38100" dist="38100" dir="2700000" algn="tl">
                <a:srgbClr val="000000">
                  <a:alpha val="43137"/>
                </a:srgbClr>
              </a:outerShdw>
            </a:effectLst>
          </a:endParaRPr>
        </a:p>
      </dgm:t>
    </dgm:pt>
    <dgm:pt modelId="{A63B2754-F89E-459E-B364-08DCA2D46A2D}" type="parTrans" cxnId="{F33F9840-E4C6-4D0E-8FE9-297D9CCE05A2}">
      <dgm:prSet/>
      <dgm:spPr/>
      <dgm:t>
        <a:bodyPr/>
        <a:lstStyle/>
        <a:p>
          <a:endParaRPr lang="es-MX">
            <a:effectLst>
              <a:outerShdw blurRad="38100" dist="38100" dir="2700000" algn="tl">
                <a:srgbClr val="000000">
                  <a:alpha val="43137"/>
                </a:srgbClr>
              </a:outerShdw>
            </a:effectLst>
          </a:endParaRPr>
        </a:p>
      </dgm:t>
    </dgm:pt>
    <dgm:pt modelId="{39BFEBC5-204D-447E-B339-CB58D8CFD9A3}" type="sibTrans" cxnId="{F33F9840-E4C6-4D0E-8FE9-297D9CCE05A2}">
      <dgm:prSet/>
      <dgm:spPr/>
      <dgm:t>
        <a:bodyPr/>
        <a:lstStyle/>
        <a:p>
          <a:endParaRPr lang="es-MX">
            <a:effectLst>
              <a:outerShdw blurRad="38100" dist="38100" dir="2700000" algn="tl">
                <a:srgbClr val="000000">
                  <a:alpha val="43137"/>
                </a:srgbClr>
              </a:outerShdw>
            </a:effectLst>
          </a:endParaRPr>
        </a:p>
      </dgm:t>
    </dgm:pt>
    <dgm:pt modelId="{FEC08014-D448-4901-9A66-731C69732BC4}">
      <dgm:prSet phldrT="[Texto]" custT="1"/>
      <dgm:spPr/>
      <dgm:t>
        <a:bodyPr/>
        <a:lstStyle/>
        <a:p>
          <a:r>
            <a:rPr lang="es-MX" sz="1600" u="sng" dirty="0" smtClean="0">
              <a:effectLst>
                <a:outerShdw blurRad="38100" dist="38100" dir="2700000" algn="tl">
                  <a:srgbClr val="000000">
                    <a:alpha val="43137"/>
                  </a:srgbClr>
                </a:outerShdw>
              </a:effectLst>
            </a:rPr>
            <a:t>Aplicar las medidas de seguridad e imponer sanciones por incumplimiento a la Ley</a:t>
          </a:r>
          <a:endParaRPr lang="es-MX" sz="1600" u="sng" dirty="0">
            <a:effectLst>
              <a:outerShdw blurRad="38100" dist="38100" dir="2700000" algn="tl">
                <a:srgbClr val="000000">
                  <a:alpha val="43137"/>
                </a:srgbClr>
              </a:outerShdw>
            </a:effectLst>
          </a:endParaRPr>
        </a:p>
      </dgm:t>
    </dgm:pt>
    <dgm:pt modelId="{3D85467F-C408-4A58-9D0B-C4B82CE61B10}" type="parTrans" cxnId="{A97511D4-AB31-48D1-8942-3A809F759D09}">
      <dgm:prSet/>
      <dgm:spPr/>
      <dgm:t>
        <a:bodyPr/>
        <a:lstStyle/>
        <a:p>
          <a:endParaRPr lang="es-MX">
            <a:effectLst>
              <a:outerShdw blurRad="38100" dist="38100" dir="2700000" algn="tl">
                <a:srgbClr val="000000">
                  <a:alpha val="43137"/>
                </a:srgbClr>
              </a:outerShdw>
            </a:effectLst>
          </a:endParaRPr>
        </a:p>
      </dgm:t>
    </dgm:pt>
    <dgm:pt modelId="{AA0B993A-23AA-4634-BFCA-FE9EA9937F6B}" type="sibTrans" cxnId="{A97511D4-AB31-48D1-8942-3A809F759D09}">
      <dgm:prSet/>
      <dgm:spPr/>
      <dgm:t>
        <a:bodyPr/>
        <a:lstStyle/>
        <a:p>
          <a:endParaRPr lang="es-MX">
            <a:effectLst>
              <a:outerShdw blurRad="38100" dist="38100" dir="2700000" algn="tl">
                <a:srgbClr val="000000">
                  <a:alpha val="43137"/>
                </a:srgbClr>
              </a:outerShdw>
            </a:effectLst>
          </a:endParaRPr>
        </a:p>
      </dgm:t>
    </dgm:pt>
    <dgm:pt modelId="{EAA3ABD0-D40A-4138-B43C-47A8D43FCA2A}" type="pres">
      <dgm:prSet presAssocID="{4EF67180-1445-49D2-9BA3-182D716AE56B}" presName="Name0" presStyleCnt="0">
        <dgm:presLayoutVars>
          <dgm:dir/>
          <dgm:animLvl val="lvl"/>
          <dgm:resizeHandles val="exact"/>
        </dgm:presLayoutVars>
      </dgm:prSet>
      <dgm:spPr/>
      <dgm:t>
        <a:bodyPr/>
        <a:lstStyle/>
        <a:p>
          <a:endParaRPr lang="es-MX"/>
        </a:p>
      </dgm:t>
    </dgm:pt>
    <dgm:pt modelId="{897D177E-7641-4221-BFC9-0A3E1AE42071}" type="pres">
      <dgm:prSet presAssocID="{6A72C026-FB6A-4D7C-8077-843B643B89BB}" presName="linNode" presStyleCnt="0"/>
      <dgm:spPr/>
    </dgm:pt>
    <dgm:pt modelId="{B27E244A-CD08-40AA-981E-AD26F9B55BA0}" type="pres">
      <dgm:prSet presAssocID="{6A72C026-FB6A-4D7C-8077-843B643B89BB}" presName="parentText" presStyleLbl="node1" presStyleIdx="0" presStyleCnt="3">
        <dgm:presLayoutVars>
          <dgm:chMax val="1"/>
          <dgm:bulletEnabled val="1"/>
        </dgm:presLayoutVars>
      </dgm:prSet>
      <dgm:spPr/>
      <dgm:t>
        <a:bodyPr/>
        <a:lstStyle/>
        <a:p>
          <a:endParaRPr lang="es-MX"/>
        </a:p>
      </dgm:t>
    </dgm:pt>
    <dgm:pt modelId="{60732E12-C901-41B9-9B58-744A22E246EB}" type="pres">
      <dgm:prSet presAssocID="{6A72C026-FB6A-4D7C-8077-843B643B89BB}" presName="descendantText" presStyleLbl="alignAccFollowNode1" presStyleIdx="0" presStyleCnt="3" custScaleX="146242">
        <dgm:presLayoutVars>
          <dgm:bulletEnabled val="1"/>
        </dgm:presLayoutVars>
      </dgm:prSet>
      <dgm:spPr/>
      <dgm:t>
        <a:bodyPr/>
        <a:lstStyle/>
        <a:p>
          <a:endParaRPr lang="es-MX"/>
        </a:p>
      </dgm:t>
    </dgm:pt>
    <dgm:pt modelId="{4CFDE04C-4A70-4B31-82F1-0CAAFB93E402}" type="pres">
      <dgm:prSet presAssocID="{8B9DEAAF-6175-4B4B-B177-ADC852F92C34}" presName="sp" presStyleCnt="0"/>
      <dgm:spPr/>
    </dgm:pt>
    <dgm:pt modelId="{8B4E4D28-8BCC-4F5F-AB73-686C5DF9EFD0}" type="pres">
      <dgm:prSet presAssocID="{5E7E79AE-A942-4967-A775-392F9094593C}" presName="linNode" presStyleCnt="0"/>
      <dgm:spPr/>
    </dgm:pt>
    <dgm:pt modelId="{A7CDF5C2-315C-459D-931F-D20DA47D29DD}" type="pres">
      <dgm:prSet presAssocID="{5E7E79AE-A942-4967-A775-392F9094593C}" presName="parentText" presStyleLbl="node1" presStyleIdx="1" presStyleCnt="3" custScaleX="62835">
        <dgm:presLayoutVars>
          <dgm:chMax val="1"/>
          <dgm:bulletEnabled val="1"/>
        </dgm:presLayoutVars>
      </dgm:prSet>
      <dgm:spPr/>
      <dgm:t>
        <a:bodyPr/>
        <a:lstStyle/>
        <a:p>
          <a:endParaRPr lang="es-MX"/>
        </a:p>
      </dgm:t>
    </dgm:pt>
    <dgm:pt modelId="{28AFECB3-A14F-4FD4-B3D6-BC384A4D228E}" type="pres">
      <dgm:prSet presAssocID="{5E7E79AE-A942-4967-A775-392F9094593C}" presName="descendantText" presStyleLbl="alignAccFollowNode1" presStyleIdx="1" presStyleCnt="3">
        <dgm:presLayoutVars>
          <dgm:bulletEnabled val="1"/>
        </dgm:presLayoutVars>
      </dgm:prSet>
      <dgm:spPr/>
      <dgm:t>
        <a:bodyPr/>
        <a:lstStyle/>
        <a:p>
          <a:endParaRPr lang="es-MX"/>
        </a:p>
      </dgm:t>
    </dgm:pt>
    <dgm:pt modelId="{938B3A30-2D37-4B49-BE3E-962B2A392F6B}" type="pres">
      <dgm:prSet presAssocID="{DB0C3CAB-7604-4F3F-823A-FF0218AE0ED2}" presName="sp" presStyleCnt="0"/>
      <dgm:spPr/>
    </dgm:pt>
    <dgm:pt modelId="{E9EC380A-14E7-442A-B248-B361664CC3CE}" type="pres">
      <dgm:prSet presAssocID="{BAAEACB7-CAE6-4FF4-991B-275B94257E26}" presName="linNode" presStyleCnt="0"/>
      <dgm:spPr/>
    </dgm:pt>
    <dgm:pt modelId="{4B95B977-74DA-4611-943A-89CB54AC3E4E}" type="pres">
      <dgm:prSet presAssocID="{BAAEACB7-CAE6-4FF4-991B-275B94257E26}" presName="parentText" presStyleLbl="node1" presStyleIdx="2" presStyleCnt="3" custScaleX="75557">
        <dgm:presLayoutVars>
          <dgm:chMax val="1"/>
          <dgm:bulletEnabled val="1"/>
        </dgm:presLayoutVars>
      </dgm:prSet>
      <dgm:spPr/>
      <dgm:t>
        <a:bodyPr/>
        <a:lstStyle/>
        <a:p>
          <a:endParaRPr lang="es-MX"/>
        </a:p>
      </dgm:t>
    </dgm:pt>
    <dgm:pt modelId="{89F74AE3-90F0-474E-86DC-17DBD7949E39}" type="pres">
      <dgm:prSet presAssocID="{BAAEACB7-CAE6-4FF4-991B-275B94257E26}" presName="descendantText" presStyleLbl="alignAccFollowNode1" presStyleIdx="2" presStyleCnt="3" custScaleX="211540" custScaleY="137370">
        <dgm:presLayoutVars>
          <dgm:bulletEnabled val="1"/>
        </dgm:presLayoutVars>
      </dgm:prSet>
      <dgm:spPr/>
      <dgm:t>
        <a:bodyPr/>
        <a:lstStyle/>
        <a:p>
          <a:endParaRPr lang="es-MX"/>
        </a:p>
      </dgm:t>
    </dgm:pt>
  </dgm:ptLst>
  <dgm:cxnLst>
    <dgm:cxn modelId="{87CB32CE-87D7-40CC-91F1-FABA5CD3779B}" type="presOf" srcId="{5E7E79AE-A942-4967-A775-392F9094593C}" destId="{A7CDF5C2-315C-459D-931F-D20DA47D29DD}" srcOrd="0" destOrd="0" presId="urn:microsoft.com/office/officeart/2005/8/layout/vList5"/>
    <dgm:cxn modelId="{C11DBB8D-EC3B-447E-A3D0-CB5B8E882D4F}" type="presOf" srcId="{7A6DDA87-BB4E-4E66-9FC0-1095E21F8BC0}" destId="{89F74AE3-90F0-474E-86DC-17DBD7949E39}" srcOrd="0" destOrd="1" presId="urn:microsoft.com/office/officeart/2005/8/layout/vList5"/>
    <dgm:cxn modelId="{78A49FB8-0A19-4FE6-889B-59AEEFFB2CF2}" type="presOf" srcId="{6A72C026-FB6A-4D7C-8077-843B643B89BB}" destId="{B27E244A-CD08-40AA-981E-AD26F9B55BA0}" srcOrd="0" destOrd="0" presId="urn:microsoft.com/office/officeart/2005/8/layout/vList5"/>
    <dgm:cxn modelId="{F33F9840-E4C6-4D0E-8FE9-297D9CCE05A2}" srcId="{BAAEACB7-CAE6-4FF4-991B-275B94257E26}" destId="{FFD7A5E9-B3DE-45B4-8258-6C86B246BD31}" srcOrd="5" destOrd="0" parTransId="{A63B2754-F89E-459E-B364-08DCA2D46A2D}" sibTransId="{39BFEBC5-204D-447E-B339-CB58D8CFD9A3}"/>
    <dgm:cxn modelId="{52FCD1BA-5061-4616-A653-C11602E092DF}" srcId="{4EF67180-1445-49D2-9BA3-182D716AE56B}" destId="{6A72C026-FB6A-4D7C-8077-843B643B89BB}" srcOrd="0" destOrd="0" parTransId="{D8B8EB97-0A16-4BFD-9711-B203D74AFFC9}" sibTransId="{8B9DEAAF-6175-4B4B-B177-ADC852F92C34}"/>
    <dgm:cxn modelId="{DD7549C3-76CD-4DCC-96B9-CC2A129EDDF7}" type="presOf" srcId="{D6EF88FA-93A1-4A6A-AFC4-57399EED96EC}" destId="{28AFECB3-A14F-4FD4-B3D6-BC384A4D228E}" srcOrd="0" destOrd="0" presId="urn:microsoft.com/office/officeart/2005/8/layout/vList5"/>
    <dgm:cxn modelId="{4912FE76-CF0F-470A-89B6-7B346FD63D61}" type="presOf" srcId="{16AD72A7-0B3B-401F-B575-87025B799844}" destId="{89F74AE3-90F0-474E-86DC-17DBD7949E39}" srcOrd="0" destOrd="3" presId="urn:microsoft.com/office/officeart/2005/8/layout/vList5"/>
    <dgm:cxn modelId="{2C930186-185F-4004-A14B-9C0AD87DD237}" type="presOf" srcId="{E8107B51-2823-4205-8D73-42BA640BF44B}" destId="{89F74AE3-90F0-474E-86DC-17DBD7949E39}" srcOrd="0" destOrd="4" presId="urn:microsoft.com/office/officeart/2005/8/layout/vList5"/>
    <dgm:cxn modelId="{AD879958-0162-4FA8-A90E-78473CF0131E}" type="presOf" srcId="{4EF67180-1445-49D2-9BA3-182D716AE56B}" destId="{EAA3ABD0-D40A-4138-B43C-47A8D43FCA2A}" srcOrd="0" destOrd="0" presId="urn:microsoft.com/office/officeart/2005/8/layout/vList5"/>
    <dgm:cxn modelId="{7D212833-1226-4337-A30D-869F30E23E98}" type="presOf" srcId="{FEC08014-D448-4901-9A66-731C69732BC4}" destId="{89F74AE3-90F0-474E-86DC-17DBD7949E39}" srcOrd="0" destOrd="6" presId="urn:microsoft.com/office/officeart/2005/8/layout/vList5"/>
    <dgm:cxn modelId="{0215B6F3-F441-45E8-8933-25F15369B386}" type="presOf" srcId="{08A1BCB9-DE7D-4A77-A1FA-93D445BC5346}" destId="{89F74AE3-90F0-474E-86DC-17DBD7949E39}" srcOrd="0" destOrd="2" presId="urn:microsoft.com/office/officeart/2005/8/layout/vList5"/>
    <dgm:cxn modelId="{63647ACF-D790-444A-83E4-CB6B368D4DAC}" srcId="{6A72C026-FB6A-4D7C-8077-843B643B89BB}" destId="{A5953E31-0227-45E3-B2C5-9BE1A1336BF5}" srcOrd="0" destOrd="0" parTransId="{212F2D9B-69CD-4EE0-976F-6C7BE87D57B7}" sibTransId="{AAE4225D-CD34-40F8-8670-9FA80D517392}"/>
    <dgm:cxn modelId="{C923E3D7-BFE6-492F-981E-DF0D0A83D55C}" srcId="{BAAEACB7-CAE6-4FF4-991B-275B94257E26}" destId="{16AD72A7-0B3B-401F-B575-87025B799844}" srcOrd="3" destOrd="0" parTransId="{416A28FD-3BA8-497A-A542-8D84C1231A3B}" sibTransId="{FA64E7D7-7A2C-495E-8719-06365AFF271F}"/>
    <dgm:cxn modelId="{5A1FBD95-C7BB-4D50-8078-4A32080FF0D6}" srcId="{4EF67180-1445-49D2-9BA3-182D716AE56B}" destId="{5E7E79AE-A942-4967-A775-392F9094593C}" srcOrd="1" destOrd="0" parTransId="{1C2FF7E2-C13A-40E9-8D46-E9CE071DEE29}" sibTransId="{DB0C3CAB-7604-4F3F-823A-FF0218AE0ED2}"/>
    <dgm:cxn modelId="{BF9CCD18-1E50-4FE0-80F1-B5686101F94E}" srcId="{BAAEACB7-CAE6-4FF4-991B-275B94257E26}" destId="{08A1BCB9-DE7D-4A77-A1FA-93D445BC5346}" srcOrd="2" destOrd="0" parTransId="{2C5F4E72-497F-43AF-B1C2-2BCE4EFAD230}" sibTransId="{DF7FCF54-AEA3-4E42-A29F-45BF1F04EA7E}"/>
    <dgm:cxn modelId="{A97511D4-AB31-48D1-8942-3A809F759D09}" srcId="{BAAEACB7-CAE6-4FF4-991B-275B94257E26}" destId="{FEC08014-D448-4901-9A66-731C69732BC4}" srcOrd="6" destOrd="0" parTransId="{3D85467F-C408-4A58-9D0B-C4B82CE61B10}" sibTransId="{AA0B993A-23AA-4634-BFCA-FE9EA9937F6B}"/>
    <dgm:cxn modelId="{AA7AE0D1-0F9F-4B69-A5C9-6B5224835622}" type="presOf" srcId="{FFD7A5E9-B3DE-45B4-8258-6C86B246BD31}" destId="{89F74AE3-90F0-474E-86DC-17DBD7949E39}" srcOrd="0" destOrd="5" presId="urn:microsoft.com/office/officeart/2005/8/layout/vList5"/>
    <dgm:cxn modelId="{98523EFF-BB9C-406D-ACC3-34D800CAC6CC}" srcId="{BAAEACB7-CAE6-4FF4-991B-275B94257E26}" destId="{3E18B4DB-2C09-4CE4-BAAF-108D98DA68EC}" srcOrd="0" destOrd="0" parTransId="{EF2621C0-CAAD-43A8-B02E-5D1529AD2C45}" sibTransId="{65AFA7F1-EB86-4E58-BCA0-51CFAA2A37CE}"/>
    <dgm:cxn modelId="{DEF6ABB2-D791-42B7-B06E-8091C2B7A502}" type="presOf" srcId="{BAAEACB7-CAE6-4FF4-991B-275B94257E26}" destId="{4B95B977-74DA-4611-943A-89CB54AC3E4E}" srcOrd="0" destOrd="0" presId="urn:microsoft.com/office/officeart/2005/8/layout/vList5"/>
    <dgm:cxn modelId="{94B229C7-03D6-41CD-BFF3-D869A37055E0}" srcId="{BAAEACB7-CAE6-4FF4-991B-275B94257E26}" destId="{7A6DDA87-BB4E-4E66-9FC0-1095E21F8BC0}" srcOrd="1" destOrd="0" parTransId="{A35D109C-6420-43AF-B69B-0D292A3ED31B}" sibTransId="{CD3EF7C6-770D-4C0D-AD24-1EC5B8E89094}"/>
    <dgm:cxn modelId="{61331C46-73C2-491C-B01D-00CB97755645}" srcId="{5E7E79AE-A942-4967-A775-392F9094593C}" destId="{D6EF88FA-93A1-4A6A-AFC4-57399EED96EC}" srcOrd="0" destOrd="0" parTransId="{58DE443F-C250-44DC-AAC1-E4E311030B7D}" sibTransId="{F426C2B9-939D-4766-81F3-80D4400A95A7}"/>
    <dgm:cxn modelId="{1A9A4E2B-247B-4AF3-9C10-682A5622B9D7}" srcId="{4EF67180-1445-49D2-9BA3-182D716AE56B}" destId="{BAAEACB7-CAE6-4FF4-991B-275B94257E26}" srcOrd="2" destOrd="0" parTransId="{A0867BC1-8C6A-4CCA-9B56-CD1DDAAB10BF}" sibTransId="{DD765FDE-7D8A-49CC-93EF-789C188104CA}"/>
    <dgm:cxn modelId="{09D2DFEC-04F2-4BE2-8FA7-F012875E0004}" srcId="{BAAEACB7-CAE6-4FF4-991B-275B94257E26}" destId="{E8107B51-2823-4205-8D73-42BA640BF44B}" srcOrd="4" destOrd="0" parTransId="{CDAA9B51-6AC4-4E9B-8E35-D781986BE646}" sibTransId="{A5B46C63-E085-4AC1-99DB-6039F241B2F5}"/>
    <dgm:cxn modelId="{4BE79DC9-EB70-4A6D-90D5-E8A54355CBC2}" type="presOf" srcId="{3E18B4DB-2C09-4CE4-BAAF-108D98DA68EC}" destId="{89F74AE3-90F0-474E-86DC-17DBD7949E39}" srcOrd="0" destOrd="0" presId="urn:microsoft.com/office/officeart/2005/8/layout/vList5"/>
    <dgm:cxn modelId="{C544E34D-41C2-48A6-A028-D6D22377995B}" type="presOf" srcId="{A5953E31-0227-45E3-B2C5-9BE1A1336BF5}" destId="{60732E12-C901-41B9-9B58-744A22E246EB}" srcOrd="0" destOrd="0" presId="urn:microsoft.com/office/officeart/2005/8/layout/vList5"/>
    <dgm:cxn modelId="{7C9EDD2C-C718-427F-B746-F6A4C36DF806}" type="presParOf" srcId="{EAA3ABD0-D40A-4138-B43C-47A8D43FCA2A}" destId="{897D177E-7641-4221-BFC9-0A3E1AE42071}" srcOrd="0" destOrd="0" presId="urn:microsoft.com/office/officeart/2005/8/layout/vList5"/>
    <dgm:cxn modelId="{AD516658-4BE3-400C-84EA-D801DAD5666B}" type="presParOf" srcId="{897D177E-7641-4221-BFC9-0A3E1AE42071}" destId="{B27E244A-CD08-40AA-981E-AD26F9B55BA0}" srcOrd="0" destOrd="0" presId="urn:microsoft.com/office/officeart/2005/8/layout/vList5"/>
    <dgm:cxn modelId="{C8604907-3B70-497F-971F-15AB06EFED68}" type="presParOf" srcId="{897D177E-7641-4221-BFC9-0A3E1AE42071}" destId="{60732E12-C901-41B9-9B58-744A22E246EB}" srcOrd="1" destOrd="0" presId="urn:microsoft.com/office/officeart/2005/8/layout/vList5"/>
    <dgm:cxn modelId="{E26DE0F2-43DF-4EB2-B2D0-E4B365EBFE75}" type="presParOf" srcId="{EAA3ABD0-D40A-4138-B43C-47A8D43FCA2A}" destId="{4CFDE04C-4A70-4B31-82F1-0CAAFB93E402}" srcOrd="1" destOrd="0" presId="urn:microsoft.com/office/officeart/2005/8/layout/vList5"/>
    <dgm:cxn modelId="{79E49DA8-1C20-4469-9C26-CF5EC6E14DB2}" type="presParOf" srcId="{EAA3ABD0-D40A-4138-B43C-47A8D43FCA2A}" destId="{8B4E4D28-8BCC-4F5F-AB73-686C5DF9EFD0}" srcOrd="2" destOrd="0" presId="urn:microsoft.com/office/officeart/2005/8/layout/vList5"/>
    <dgm:cxn modelId="{D46B3CE4-58A0-422B-9165-9D3F5B854BC7}" type="presParOf" srcId="{8B4E4D28-8BCC-4F5F-AB73-686C5DF9EFD0}" destId="{A7CDF5C2-315C-459D-931F-D20DA47D29DD}" srcOrd="0" destOrd="0" presId="urn:microsoft.com/office/officeart/2005/8/layout/vList5"/>
    <dgm:cxn modelId="{CA69B336-C791-458D-9812-5F66EC3EE769}" type="presParOf" srcId="{8B4E4D28-8BCC-4F5F-AB73-686C5DF9EFD0}" destId="{28AFECB3-A14F-4FD4-B3D6-BC384A4D228E}" srcOrd="1" destOrd="0" presId="urn:microsoft.com/office/officeart/2005/8/layout/vList5"/>
    <dgm:cxn modelId="{056E1B4C-09BB-45D5-8B97-A754D46CD563}" type="presParOf" srcId="{EAA3ABD0-D40A-4138-B43C-47A8D43FCA2A}" destId="{938B3A30-2D37-4B49-BE3E-962B2A392F6B}" srcOrd="3" destOrd="0" presId="urn:microsoft.com/office/officeart/2005/8/layout/vList5"/>
    <dgm:cxn modelId="{82533F78-D3B6-4EF2-8E15-1797DA6CEFF9}" type="presParOf" srcId="{EAA3ABD0-D40A-4138-B43C-47A8D43FCA2A}" destId="{E9EC380A-14E7-442A-B248-B361664CC3CE}" srcOrd="4" destOrd="0" presId="urn:microsoft.com/office/officeart/2005/8/layout/vList5"/>
    <dgm:cxn modelId="{A69E38D8-B0AE-44D0-A64E-114BFB4F50B2}" type="presParOf" srcId="{E9EC380A-14E7-442A-B248-B361664CC3CE}" destId="{4B95B977-74DA-4611-943A-89CB54AC3E4E}" srcOrd="0" destOrd="0" presId="urn:microsoft.com/office/officeart/2005/8/layout/vList5"/>
    <dgm:cxn modelId="{41BDB721-60D1-4200-B0BA-39821EC21F21}" type="presParOf" srcId="{E9EC380A-14E7-442A-B248-B361664CC3CE}" destId="{89F74AE3-90F0-474E-86DC-17DBD7949E39}" srcOrd="1"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5CFB708-64B2-4363-ADAD-37EB270CB563}"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es-MX"/>
        </a:p>
      </dgm:t>
    </dgm:pt>
    <dgm:pt modelId="{F70D10FF-DF6F-4B3C-823E-E1B38C383C51}">
      <dgm:prSet phldrT="[Texto]" custT="1"/>
      <dgm:spPr/>
      <dgm:t>
        <a:bodyPr/>
        <a:lstStyle/>
        <a:p>
          <a:r>
            <a:rPr lang="es-MX" sz="1600" dirty="0" smtClean="0">
              <a:effectLst>
                <a:outerShdw blurRad="38100" dist="38100" dir="2700000" algn="tl">
                  <a:srgbClr val="000000">
                    <a:alpha val="43137"/>
                  </a:srgbClr>
                </a:outerShdw>
              </a:effectLst>
            </a:rPr>
            <a:t>Jefe de Gobierno</a:t>
          </a:r>
          <a:endParaRPr lang="es-MX" sz="1600" dirty="0">
            <a:effectLst>
              <a:outerShdw blurRad="38100" dist="38100" dir="2700000" algn="tl">
                <a:srgbClr val="000000">
                  <a:alpha val="43137"/>
                </a:srgbClr>
              </a:outerShdw>
            </a:effectLst>
          </a:endParaRPr>
        </a:p>
      </dgm:t>
    </dgm:pt>
    <dgm:pt modelId="{0BEC82DB-4E3D-406C-BF0D-70AF436C92B5}" type="parTrans" cxnId="{426DB793-E513-49D0-8BB9-C638F5FD5C55}">
      <dgm:prSet/>
      <dgm:spPr/>
      <dgm:t>
        <a:bodyPr/>
        <a:lstStyle/>
        <a:p>
          <a:endParaRPr lang="es-MX" sz="1600">
            <a:effectLst>
              <a:outerShdw blurRad="38100" dist="38100" dir="2700000" algn="tl">
                <a:srgbClr val="000000">
                  <a:alpha val="43137"/>
                </a:srgbClr>
              </a:outerShdw>
            </a:effectLst>
          </a:endParaRPr>
        </a:p>
      </dgm:t>
    </dgm:pt>
    <dgm:pt modelId="{CB0FC894-497C-4E72-B838-4196E6FD19D1}" type="sibTrans" cxnId="{426DB793-E513-49D0-8BB9-C638F5FD5C55}">
      <dgm:prSet/>
      <dgm:spPr/>
      <dgm:t>
        <a:bodyPr/>
        <a:lstStyle/>
        <a:p>
          <a:endParaRPr lang="es-MX" sz="1600">
            <a:effectLst>
              <a:outerShdw blurRad="38100" dist="38100" dir="2700000" algn="tl">
                <a:srgbClr val="000000">
                  <a:alpha val="43137"/>
                </a:srgbClr>
              </a:outerShdw>
            </a:effectLst>
          </a:endParaRPr>
        </a:p>
      </dgm:t>
    </dgm:pt>
    <dgm:pt modelId="{C09640E4-622E-4B76-A03E-88389A368118}">
      <dgm:prSet phldrT="[Texto]" custT="1"/>
      <dgm:spPr/>
      <dgm:t>
        <a:bodyPr/>
        <a:lstStyle/>
        <a:p>
          <a:r>
            <a:rPr lang="es-MX" sz="1600" dirty="0" smtClean="0">
              <a:effectLst>
                <a:outerShdw blurRad="38100" dist="38100" dir="2700000" algn="tl">
                  <a:srgbClr val="000000">
                    <a:alpha val="43137"/>
                  </a:srgbClr>
                </a:outerShdw>
              </a:effectLst>
            </a:rPr>
            <a:t>Prestar el servicio público de limpia</a:t>
          </a:r>
          <a:endParaRPr lang="es-MX" sz="1600" dirty="0">
            <a:effectLst>
              <a:outerShdw blurRad="38100" dist="38100" dir="2700000" algn="tl">
                <a:srgbClr val="000000">
                  <a:alpha val="43137"/>
                </a:srgbClr>
              </a:outerShdw>
            </a:effectLst>
          </a:endParaRPr>
        </a:p>
      </dgm:t>
    </dgm:pt>
    <dgm:pt modelId="{B5C95A2E-96E3-4719-BC24-1C763AA11D16}" type="parTrans" cxnId="{32E29155-08DE-415B-9F6B-8C5D557E241E}">
      <dgm:prSet/>
      <dgm:spPr/>
      <dgm:t>
        <a:bodyPr/>
        <a:lstStyle/>
        <a:p>
          <a:endParaRPr lang="es-MX" sz="1600">
            <a:effectLst>
              <a:outerShdw blurRad="38100" dist="38100" dir="2700000" algn="tl">
                <a:srgbClr val="000000">
                  <a:alpha val="43137"/>
                </a:srgbClr>
              </a:outerShdw>
            </a:effectLst>
          </a:endParaRPr>
        </a:p>
      </dgm:t>
    </dgm:pt>
    <dgm:pt modelId="{C6DAF3F2-65E3-47C4-99AF-94D1A54CF715}" type="sibTrans" cxnId="{32E29155-08DE-415B-9F6B-8C5D557E241E}">
      <dgm:prSet/>
      <dgm:spPr/>
      <dgm:t>
        <a:bodyPr/>
        <a:lstStyle/>
        <a:p>
          <a:endParaRPr lang="es-MX" sz="1600">
            <a:effectLst>
              <a:outerShdw blurRad="38100" dist="38100" dir="2700000" algn="tl">
                <a:srgbClr val="000000">
                  <a:alpha val="43137"/>
                </a:srgbClr>
              </a:outerShdw>
            </a:effectLst>
          </a:endParaRPr>
        </a:p>
      </dgm:t>
    </dgm:pt>
    <dgm:pt modelId="{6F1233B5-667C-4DD2-9EF9-E8B2F5EE563E}">
      <dgm:prSet phldrT="[Texto]" custT="1"/>
      <dgm:spPr/>
      <dgm:t>
        <a:bodyPr/>
        <a:lstStyle/>
        <a:p>
          <a:r>
            <a:rPr lang="es-MX" sz="1600" dirty="0" smtClean="0">
              <a:effectLst>
                <a:outerShdw blurRad="38100" dist="38100" dir="2700000" algn="tl">
                  <a:srgbClr val="000000">
                    <a:alpha val="43137"/>
                  </a:srgbClr>
                </a:outerShdw>
              </a:effectLst>
            </a:rPr>
            <a:t>Secretaria del Medio Ambiente</a:t>
          </a:r>
          <a:endParaRPr lang="es-MX" sz="1600" dirty="0">
            <a:effectLst>
              <a:outerShdw blurRad="38100" dist="38100" dir="2700000" algn="tl">
                <a:srgbClr val="000000">
                  <a:alpha val="43137"/>
                </a:srgbClr>
              </a:outerShdw>
            </a:effectLst>
          </a:endParaRPr>
        </a:p>
      </dgm:t>
    </dgm:pt>
    <dgm:pt modelId="{D4BF8FB8-6AF1-403A-85F5-39A2A6509F19}" type="parTrans" cxnId="{45A95F39-6309-4F81-A723-3C4D9CFBFF2A}">
      <dgm:prSet/>
      <dgm:spPr/>
      <dgm:t>
        <a:bodyPr/>
        <a:lstStyle/>
        <a:p>
          <a:endParaRPr lang="es-MX" sz="1600">
            <a:effectLst>
              <a:outerShdw blurRad="38100" dist="38100" dir="2700000" algn="tl">
                <a:srgbClr val="000000">
                  <a:alpha val="43137"/>
                </a:srgbClr>
              </a:outerShdw>
            </a:effectLst>
          </a:endParaRPr>
        </a:p>
      </dgm:t>
    </dgm:pt>
    <dgm:pt modelId="{CB6017A7-A137-42F2-8DDE-D6ADF71FFCA2}" type="sibTrans" cxnId="{45A95F39-6309-4F81-A723-3C4D9CFBFF2A}">
      <dgm:prSet/>
      <dgm:spPr/>
      <dgm:t>
        <a:bodyPr/>
        <a:lstStyle/>
        <a:p>
          <a:endParaRPr lang="es-MX" sz="1600">
            <a:effectLst>
              <a:outerShdw blurRad="38100" dist="38100" dir="2700000" algn="tl">
                <a:srgbClr val="000000">
                  <a:alpha val="43137"/>
                </a:srgbClr>
              </a:outerShdw>
            </a:effectLst>
          </a:endParaRPr>
        </a:p>
      </dgm:t>
    </dgm:pt>
    <dgm:pt modelId="{1484BD53-1AA3-4D97-B1B0-C4447C293EAD}">
      <dgm:prSet phldrT="[Texto]" custT="1"/>
      <dgm:spPr/>
      <dgm:t>
        <a:bodyPr/>
        <a:lstStyle/>
        <a:p>
          <a:r>
            <a:rPr lang="es-MX" sz="1600" dirty="0" smtClean="0">
              <a:effectLst>
                <a:outerShdw blurRad="38100" dist="38100" dir="2700000" algn="tl">
                  <a:srgbClr val="000000">
                    <a:alpha val="43137"/>
                  </a:srgbClr>
                </a:outerShdw>
              </a:effectLst>
            </a:rPr>
            <a:t>Integrar la </a:t>
          </a:r>
          <a:r>
            <a:rPr lang="es-MX" sz="1600" smtClean="0">
              <a:effectLst>
                <a:outerShdw blurRad="38100" dist="38100" dir="2700000" algn="tl">
                  <a:srgbClr val="000000">
                    <a:alpha val="43137"/>
                  </a:srgbClr>
                </a:outerShdw>
              </a:effectLst>
            </a:rPr>
            <a:t>política </a:t>
          </a:r>
          <a:r>
            <a:rPr lang="es-MX" sz="1600" smtClean="0">
              <a:effectLst>
                <a:outerShdw blurRad="38100" dist="38100" dir="2700000" algn="tl">
                  <a:srgbClr val="000000">
                    <a:alpha val="43137"/>
                  </a:srgbClr>
                </a:outerShdw>
              </a:effectLst>
            </a:rPr>
            <a:t>ambiental</a:t>
          </a:r>
          <a:endParaRPr lang="es-MX" sz="1600" dirty="0">
            <a:effectLst>
              <a:outerShdw blurRad="38100" dist="38100" dir="2700000" algn="tl">
                <a:srgbClr val="000000">
                  <a:alpha val="43137"/>
                </a:srgbClr>
              </a:outerShdw>
            </a:effectLst>
          </a:endParaRPr>
        </a:p>
      </dgm:t>
    </dgm:pt>
    <dgm:pt modelId="{AB985F7C-A4A4-48EB-930F-9F3C534D4023}" type="parTrans" cxnId="{3C92A737-BF61-43DB-BDCA-85311F9F8792}">
      <dgm:prSet/>
      <dgm:spPr/>
      <dgm:t>
        <a:bodyPr/>
        <a:lstStyle/>
        <a:p>
          <a:endParaRPr lang="es-MX" sz="1600">
            <a:effectLst>
              <a:outerShdw blurRad="38100" dist="38100" dir="2700000" algn="tl">
                <a:srgbClr val="000000">
                  <a:alpha val="43137"/>
                </a:srgbClr>
              </a:outerShdw>
            </a:effectLst>
          </a:endParaRPr>
        </a:p>
      </dgm:t>
    </dgm:pt>
    <dgm:pt modelId="{9AA12EEB-78FB-402F-A1B7-F852434BFFC6}" type="sibTrans" cxnId="{3C92A737-BF61-43DB-BDCA-85311F9F8792}">
      <dgm:prSet/>
      <dgm:spPr/>
      <dgm:t>
        <a:bodyPr/>
        <a:lstStyle/>
        <a:p>
          <a:endParaRPr lang="es-MX" sz="1600">
            <a:effectLst>
              <a:outerShdw blurRad="38100" dist="38100" dir="2700000" algn="tl">
                <a:srgbClr val="000000">
                  <a:alpha val="43137"/>
                </a:srgbClr>
              </a:outerShdw>
            </a:effectLst>
          </a:endParaRPr>
        </a:p>
      </dgm:t>
    </dgm:pt>
    <dgm:pt modelId="{E5AF50BD-EBC2-4907-A7AF-D4CB1E5ED3A1}">
      <dgm:prSet phldrT="[Texto]" custT="1"/>
      <dgm:spPr/>
      <dgm:t>
        <a:bodyPr/>
        <a:lstStyle/>
        <a:p>
          <a:r>
            <a:rPr lang="es-MX" sz="1600" dirty="0" smtClean="0">
              <a:effectLst>
                <a:outerShdw blurRad="38100" dist="38100" dir="2700000" algn="tl">
                  <a:srgbClr val="000000">
                    <a:alpha val="43137"/>
                  </a:srgbClr>
                </a:outerShdw>
              </a:effectLst>
            </a:rPr>
            <a:t>Secretaria de Obras y Servicios</a:t>
          </a:r>
          <a:endParaRPr lang="es-MX" sz="1600" dirty="0">
            <a:effectLst>
              <a:outerShdw blurRad="38100" dist="38100" dir="2700000" algn="tl">
                <a:srgbClr val="000000">
                  <a:alpha val="43137"/>
                </a:srgbClr>
              </a:outerShdw>
            </a:effectLst>
          </a:endParaRPr>
        </a:p>
      </dgm:t>
    </dgm:pt>
    <dgm:pt modelId="{99AAE820-D9AC-46A9-9844-8298AFF4E5DC}" type="parTrans" cxnId="{562B7736-AC6D-4D77-88E3-1E6E5E1C258B}">
      <dgm:prSet/>
      <dgm:spPr/>
      <dgm:t>
        <a:bodyPr/>
        <a:lstStyle/>
        <a:p>
          <a:endParaRPr lang="es-MX" sz="1600">
            <a:effectLst>
              <a:outerShdw blurRad="38100" dist="38100" dir="2700000" algn="tl">
                <a:srgbClr val="000000">
                  <a:alpha val="43137"/>
                </a:srgbClr>
              </a:outerShdw>
            </a:effectLst>
          </a:endParaRPr>
        </a:p>
      </dgm:t>
    </dgm:pt>
    <dgm:pt modelId="{4BBC215B-C28C-40F9-8197-9E920DE6774E}" type="sibTrans" cxnId="{562B7736-AC6D-4D77-88E3-1E6E5E1C258B}">
      <dgm:prSet/>
      <dgm:spPr/>
      <dgm:t>
        <a:bodyPr/>
        <a:lstStyle/>
        <a:p>
          <a:endParaRPr lang="es-MX" sz="1600">
            <a:effectLst>
              <a:outerShdw blurRad="38100" dist="38100" dir="2700000" algn="tl">
                <a:srgbClr val="000000">
                  <a:alpha val="43137"/>
                </a:srgbClr>
              </a:outerShdw>
            </a:effectLst>
          </a:endParaRPr>
        </a:p>
      </dgm:t>
    </dgm:pt>
    <dgm:pt modelId="{84929EAC-3267-435A-9419-6B37D82A3F58}">
      <dgm:prSet phldrT="[Texto]" custT="1"/>
      <dgm:spPr/>
      <dgm:t>
        <a:bodyPr/>
        <a:lstStyle/>
        <a:p>
          <a:r>
            <a:rPr lang="es-MX" sz="1600" dirty="0" smtClean="0">
              <a:effectLst>
                <a:outerShdw blurRad="38100" dist="38100" dir="2700000" algn="tl">
                  <a:srgbClr val="000000">
                    <a:alpha val="43137"/>
                  </a:srgbClr>
                </a:outerShdw>
              </a:effectLst>
            </a:rPr>
            <a:t>Servicio público de limpia en vías primarias, transferencia, tratamiento y disposición final</a:t>
          </a:r>
          <a:endParaRPr lang="es-MX" sz="1600" dirty="0">
            <a:effectLst>
              <a:outerShdw blurRad="38100" dist="38100" dir="2700000" algn="tl">
                <a:srgbClr val="000000">
                  <a:alpha val="43137"/>
                </a:srgbClr>
              </a:outerShdw>
            </a:effectLst>
          </a:endParaRPr>
        </a:p>
      </dgm:t>
    </dgm:pt>
    <dgm:pt modelId="{AB3E331F-7F10-4115-82F7-1D216A3A36BA}" type="parTrans" cxnId="{81C654AC-75C2-473A-A5A4-F7BBB7C6C76B}">
      <dgm:prSet/>
      <dgm:spPr/>
      <dgm:t>
        <a:bodyPr/>
        <a:lstStyle/>
        <a:p>
          <a:endParaRPr lang="es-MX" sz="1600">
            <a:effectLst>
              <a:outerShdw blurRad="38100" dist="38100" dir="2700000" algn="tl">
                <a:srgbClr val="000000">
                  <a:alpha val="43137"/>
                </a:srgbClr>
              </a:outerShdw>
            </a:effectLst>
          </a:endParaRPr>
        </a:p>
      </dgm:t>
    </dgm:pt>
    <dgm:pt modelId="{CE555A77-9A23-46A9-8BF1-99FA02B20949}" type="sibTrans" cxnId="{81C654AC-75C2-473A-A5A4-F7BBB7C6C76B}">
      <dgm:prSet/>
      <dgm:spPr/>
      <dgm:t>
        <a:bodyPr/>
        <a:lstStyle/>
        <a:p>
          <a:endParaRPr lang="es-MX" sz="1600">
            <a:effectLst>
              <a:outerShdw blurRad="38100" dist="38100" dir="2700000" algn="tl">
                <a:srgbClr val="000000">
                  <a:alpha val="43137"/>
                </a:srgbClr>
              </a:outerShdw>
            </a:effectLst>
          </a:endParaRPr>
        </a:p>
      </dgm:t>
    </dgm:pt>
    <dgm:pt modelId="{8075D2CF-27F4-4611-91D0-20E03D72FF0D}">
      <dgm:prSet phldrT="[Texto]" custT="1"/>
      <dgm:spPr/>
      <dgm:t>
        <a:bodyPr/>
        <a:lstStyle/>
        <a:p>
          <a:r>
            <a:rPr lang="es-MX" sz="1600" dirty="0" smtClean="0">
              <a:effectLst>
                <a:outerShdw blurRad="38100" dist="38100" dir="2700000" algn="tl">
                  <a:srgbClr val="000000">
                    <a:alpha val="43137"/>
                  </a:srgbClr>
                </a:outerShdw>
              </a:effectLst>
            </a:rPr>
            <a:t> Celebrar convenios de coordinación en materia de residuos sólidos con la federación, entidades federativas y municipios</a:t>
          </a:r>
          <a:endParaRPr lang="es-MX" sz="1600" dirty="0">
            <a:effectLst>
              <a:outerShdw blurRad="38100" dist="38100" dir="2700000" algn="tl">
                <a:srgbClr val="000000">
                  <a:alpha val="43137"/>
                </a:srgbClr>
              </a:outerShdw>
            </a:effectLst>
          </a:endParaRPr>
        </a:p>
      </dgm:t>
    </dgm:pt>
    <dgm:pt modelId="{0BD569E6-89A1-4FBF-99AA-2D2265680787}" type="parTrans" cxnId="{368A2DEE-2C4D-4CF6-A639-5D1E8C4BC573}">
      <dgm:prSet/>
      <dgm:spPr/>
      <dgm:t>
        <a:bodyPr/>
        <a:lstStyle/>
        <a:p>
          <a:endParaRPr lang="es-MX" sz="1600">
            <a:effectLst>
              <a:outerShdw blurRad="38100" dist="38100" dir="2700000" algn="tl">
                <a:srgbClr val="000000">
                  <a:alpha val="43137"/>
                </a:srgbClr>
              </a:outerShdw>
            </a:effectLst>
          </a:endParaRPr>
        </a:p>
      </dgm:t>
    </dgm:pt>
    <dgm:pt modelId="{F0A3E501-2AFD-4A81-9342-E3583F1519B0}" type="sibTrans" cxnId="{368A2DEE-2C4D-4CF6-A639-5D1E8C4BC573}">
      <dgm:prSet/>
      <dgm:spPr/>
      <dgm:t>
        <a:bodyPr/>
        <a:lstStyle/>
        <a:p>
          <a:endParaRPr lang="es-MX" sz="1600">
            <a:effectLst>
              <a:outerShdw blurRad="38100" dist="38100" dir="2700000" algn="tl">
                <a:srgbClr val="000000">
                  <a:alpha val="43137"/>
                </a:srgbClr>
              </a:outerShdw>
            </a:effectLst>
          </a:endParaRPr>
        </a:p>
      </dgm:t>
    </dgm:pt>
    <dgm:pt modelId="{F5C8BC59-0B6A-4DA5-A65B-7CF03544B4FD}">
      <dgm:prSet phldrT="[Texto]" custT="1"/>
      <dgm:spPr/>
      <dgm:t>
        <a:bodyPr/>
        <a:lstStyle/>
        <a:p>
          <a:r>
            <a:rPr lang="es-MX" sz="1600" dirty="0" smtClean="0">
              <a:effectLst>
                <a:outerShdw blurRad="38100" dist="38100" dir="2700000" algn="tl">
                  <a:srgbClr val="000000">
                    <a:alpha val="43137"/>
                  </a:srgbClr>
                </a:outerShdw>
              </a:effectLst>
            </a:rPr>
            <a:t>Proponer el pago por el servicio público de limpia en el Código Financiero</a:t>
          </a:r>
          <a:endParaRPr lang="es-MX" sz="1600" dirty="0">
            <a:effectLst>
              <a:outerShdw blurRad="38100" dist="38100" dir="2700000" algn="tl">
                <a:srgbClr val="000000">
                  <a:alpha val="43137"/>
                </a:srgbClr>
              </a:outerShdw>
            </a:effectLst>
          </a:endParaRPr>
        </a:p>
      </dgm:t>
    </dgm:pt>
    <dgm:pt modelId="{63B2AAE8-B1E0-405C-8BFF-AE6B4411B95C}" type="parTrans" cxnId="{B061EB5C-2C4E-4D5E-A3AC-FB05974C91F3}">
      <dgm:prSet/>
      <dgm:spPr/>
      <dgm:t>
        <a:bodyPr/>
        <a:lstStyle/>
        <a:p>
          <a:endParaRPr lang="es-MX" sz="1600">
            <a:effectLst>
              <a:outerShdw blurRad="38100" dist="38100" dir="2700000" algn="tl">
                <a:srgbClr val="000000">
                  <a:alpha val="43137"/>
                </a:srgbClr>
              </a:outerShdw>
            </a:effectLst>
          </a:endParaRPr>
        </a:p>
      </dgm:t>
    </dgm:pt>
    <dgm:pt modelId="{ACEC6022-C506-48AD-975F-37E13D533B57}" type="sibTrans" cxnId="{B061EB5C-2C4E-4D5E-A3AC-FB05974C91F3}">
      <dgm:prSet/>
      <dgm:spPr/>
      <dgm:t>
        <a:bodyPr/>
        <a:lstStyle/>
        <a:p>
          <a:endParaRPr lang="es-MX" sz="1600">
            <a:effectLst>
              <a:outerShdw blurRad="38100" dist="38100" dir="2700000" algn="tl">
                <a:srgbClr val="000000">
                  <a:alpha val="43137"/>
                </a:srgbClr>
              </a:outerShdw>
            </a:effectLst>
          </a:endParaRPr>
        </a:p>
      </dgm:t>
    </dgm:pt>
    <dgm:pt modelId="{896C925B-27EF-40FF-8988-74B31112F4DD}">
      <dgm:prSet phldrT="[Texto]" custT="1"/>
      <dgm:spPr/>
      <dgm:t>
        <a:bodyPr/>
        <a:lstStyle/>
        <a:p>
          <a:r>
            <a:rPr lang="es-MX" sz="1600" dirty="0" smtClean="0">
              <a:solidFill>
                <a:srgbClr val="C00000"/>
              </a:solidFill>
              <a:effectLst>
                <a:outerShdw blurRad="38100" dist="38100" dir="2700000" algn="tl">
                  <a:srgbClr val="000000">
                    <a:alpha val="43137"/>
                  </a:srgbClr>
                </a:outerShdw>
              </a:effectLst>
            </a:rPr>
            <a:t>Formular, evaluar y cumplir el PGIRS*</a:t>
          </a:r>
          <a:endParaRPr lang="es-MX" sz="1600" dirty="0">
            <a:solidFill>
              <a:srgbClr val="C00000"/>
            </a:solidFill>
            <a:effectLst>
              <a:outerShdw blurRad="38100" dist="38100" dir="2700000" algn="tl">
                <a:srgbClr val="000000">
                  <a:alpha val="43137"/>
                </a:srgbClr>
              </a:outerShdw>
            </a:effectLst>
          </a:endParaRPr>
        </a:p>
      </dgm:t>
    </dgm:pt>
    <dgm:pt modelId="{F9DA9636-FB38-4B58-A135-6874BBDF3C69}" type="parTrans" cxnId="{8599A098-841D-4DE3-A489-27562CBADC3D}">
      <dgm:prSet/>
      <dgm:spPr/>
      <dgm:t>
        <a:bodyPr/>
        <a:lstStyle/>
        <a:p>
          <a:endParaRPr lang="es-MX" sz="1600">
            <a:effectLst>
              <a:outerShdw blurRad="38100" dist="38100" dir="2700000" algn="tl">
                <a:srgbClr val="000000">
                  <a:alpha val="43137"/>
                </a:srgbClr>
              </a:outerShdw>
            </a:effectLst>
          </a:endParaRPr>
        </a:p>
      </dgm:t>
    </dgm:pt>
    <dgm:pt modelId="{2F8A8D4C-89E7-4614-9EF3-DE7FDCF38CE9}" type="sibTrans" cxnId="{8599A098-841D-4DE3-A489-27562CBADC3D}">
      <dgm:prSet/>
      <dgm:spPr/>
      <dgm:t>
        <a:bodyPr/>
        <a:lstStyle/>
        <a:p>
          <a:endParaRPr lang="es-MX" sz="1600">
            <a:effectLst>
              <a:outerShdw blurRad="38100" dist="38100" dir="2700000" algn="tl">
                <a:srgbClr val="000000">
                  <a:alpha val="43137"/>
                </a:srgbClr>
              </a:outerShdw>
            </a:effectLst>
          </a:endParaRPr>
        </a:p>
      </dgm:t>
    </dgm:pt>
    <dgm:pt modelId="{824D9BE8-B6FF-44E4-8262-AF62114110F8}">
      <dgm:prSet phldrT="[Texto]" custT="1"/>
      <dgm:spPr/>
      <dgm:t>
        <a:bodyPr/>
        <a:lstStyle/>
        <a:p>
          <a:r>
            <a:rPr lang="es-MX" sz="1600" dirty="0" smtClean="0">
              <a:effectLst>
                <a:outerShdw blurRad="38100" dist="38100" dir="2700000" algn="tl">
                  <a:srgbClr val="000000">
                    <a:alpha val="43137"/>
                  </a:srgbClr>
                </a:outerShdw>
              </a:effectLst>
            </a:rPr>
            <a:t>Restauración, prevención y control de la contaminación del suelo</a:t>
          </a:r>
          <a:endParaRPr lang="es-MX" sz="1600" dirty="0">
            <a:effectLst>
              <a:outerShdw blurRad="38100" dist="38100" dir="2700000" algn="tl">
                <a:srgbClr val="000000">
                  <a:alpha val="43137"/>
                </a:srgbClr>
              </a:outerShdw>
            </a:effectLst>
          </a:endParaRPr>
        </a:p>
      </dgm:t>
    </dgm:pt>
    <dgm:pt modelId="{BE28A073-914E-4F38-940F-4E7068F88AD3}" type="parTrans" cxnId="{A44DBDF5-3EFE-45FF-83AD-5229A0412172}">
      <dgm:prSet/>
      <dgm:spPr/>
      <dgm:t>
        <a:bodyPr/>
        <a:lstStyle/>
        <a:p>
          <a:endParaRPr lang="es-MX" sz="1600">
            <a:effectLst>
              <a:outerShdw blurRad="38100" dist="38100" dir="2700000" algn="tl">
                <a:srgbClr val="000000">
                  <a:alpha val="43137"/>
                </a:srgbClr>
              </a:outerShdw>
            </a:effectLst>
          </a:endParaRPr>
        </a:p>
      </dgm:t>
    </dgm:pt>
    <dgm:pt modelId="{986E26A7-254F-42C3-BE32-E9202F128AAA}" type="sibTrans" cxnId="{A44DBDF5-3EFE-45FF-83AD-5229A0412172}">
      <dgm:prSet/>
      <dgm:spPr/>
      <dgm:t>
        <a:bodyPr/>
        <a:lstStyle/>
        <a:p>
          <a:endParaRPr lang="es-MX" sz="1600">
            <a:effectLst>
              <a:outerShdw blurRad="38100" dist="38100" dir="2700000" algn="tl">
                <a:srgbClr val="000000">
                  <a:alpha val="43137"/>
                </a:srgbClr>
              </a:outerShdw>
            </a:effectLst>
          </a:endParaRPr>
        </a:p>
      </dgm:t>
    </dgm:pt>
    <dgm:pt modelId="{6D02EA17-9580-41A3-AC4A-B015B90A4077}">
      <dgm:prSet phldrT="[Texto]" custT="1"/>
      <dgm:spPr/>
      <dgm:t>
        <a:bodyPr/>
        <a:lstStyle/>
        <a:p>
          <a:r>
            <a:rPr lang="es-MX" sz="1600" dirty="0" smtClean="0">
              <a:effectLst>
                <a:outerShdw blurRad="38100" dist="38100" dir="2700000" algn="tl">
                  <a:srgbClr val="000000">
                    <a:alpha val="43137"/>
                  </a:srgbClr>
                </a:outerShdw>
              </a:effectLst>
            </a:rPr>
            <a:t>Integrar un inventario de residuos sólidos y una política de información y difusión</a:t>
          </a:r>
          <a:endParaRPr lang="es-MX" sz="1600" dirty="0">
            <a:effectLst>
              <a:outerShdw blurRad="38100" dist="38100" dir="2700000" algn="tl">
                <a:srgbClr val="000000">
                  <a:alpha val="43137"/>
                </a:srgbClr>
              </a:outerShdw>
            </a:effectLst>
          </a:endParaRPr>
        </a:p>
      </dgm:t>
    </dgm:pt>
    <dgm:pt modelId="{7623154A-CB63-45B8-8B7B-ABCF7BECEB0D}" type="parTrans" cxnId="{C14C9F4A-EBD0-4F2E-B3B0-31A618BA8CE5}">
      <dgm:prSet/>
      <dgm:spPr/>
      <dgm:t>
        <a:bodyPr/>
        <a:lstStyle/>
        <a:p>
          <a:endParaRPr lang="es-MX" sz="1600">
            <a:effectLst>
              <a:outerShdw blurRad="38100" dist="38100" dir="2700000" algn="tl">
                <a:srgbClr val="000000">
                  <a:alpha val="43137"/>
                </a:srgbClr>
              </a:outerShdw>
            </a:effectLst>
          </a:endParaRPr>
        </a:p>
      </dgm:t>
    </dgm:pt>
    <dgm:pt modelId="{7CB1496F-AD0C-4C4B-82B3-3FE44DB29AF5}" type="sibTrans" cxnId="{C14C9F4A-EBD0-4F2E-B3B0-31A618BA8CE5}">
      <dgm:prSet/>
      <dgm:spPr/>
      <dgm:t>
        <a:bodyPr/>
        <a:lstStyle/>
        <a:p>
          <a:endParaRPr lang="es-MX" sz="1600">
            <a:effectLst>
              <a:outerShdw blurRad="38100" dist="38100" dir="2700000" algn="tl">
                <a:srgbClr val="000000">
                  <a:alpha val="43137"/>
                </a:srgbClr>
              </a:outerShdw>
            </a:effectLst>
          </a:endParaRPr>
        </a:p>
      </dgm:t>
    </dgm:pt>
    <dgm:pt modelId="{B37B1975-AC21-4DBB-A1B6-A3C66A0582C0}">
      <dgm:prSet phldrT="[Texto]" custT="1"/>
      <dgm:spPr/>
      <dgm:t>
        <a:bodyPr/>
        <a:lstStyle/>
        <a:p>
          <a:r>
            <a:rPr lang="es-MX" sz="1600" dirty="0" smtClean="0">
              <a:effectLst>
                <a:outerShdw blurRad="38100" dist="38100" dir="2700000" algn="tl">
                  <a:srgbClr val="000000">
                    <a:alpha val="43137"/>
                  </a:srgbClr>
                </a:outerShdw>
              </a:effectLst>
            </a:rPr>
            <a:t>Emitir normas ambientales</a:t>
          </a:r>
          <a:endParaRPr lang="es-MX" sz="1600" dirty="0">
            <a:effectLst>
              <a:outerShdw blurRad="38100" dist="38100" dir="2700000" algn="tl">
                <a:srgbClr val="000000">
                  <a:alpha val="43137"/>
                </a:srgbClr>
              </a:outerShdw>
            </a:effectLst>
          </a:endParaRPr>
        </a:p>
      </dgm:t>
    </dgm:pt>
    <dgm:pt modelId="{E700AEA8-364A-480A-B24A-223D8CF5478E}" type="parTrans" cxnId="{91E66FD2-FD49-42E6-AA6C-85C259D9A759}">
      <dgm:prSet/>
      <dgm:spPr/>
      <dgm:t>
        <a:bodyPr/>
        <a:lstStyle/>
        <a:p>
          <a:endParaRPr lang="es-MX" sz="1600">
            <a:effectLst>
              <a:outerShdw blurRad="38100" dist="38100" dir="2700000" algn="tl">
                <a:srgbClr val="000000">
                  <a:alpha val="43137"/>
                </a:srgbClr>
              </a:outerShdw>
            </a:effectLst>
          </a:endParaRPr>
        </a:p>
      </dgm:t>
    </dgm:pt>
    <dgm:pt modelId="{A1523C60-E9E9-45DB-8C79-890CF390C883}" type="sibTrans" cxnId="{91E66FD2-FD49-42E6-AA6C-85C259D9A759}">
      <dgm:prSet/>
      <dgm:spPr/>
      <dgm:t>
        <a:bodyPr/>
        <a:lstStyle/>
        <a:p>
          <a:endParaRPr lang="es-MX" sz="1600">
            <a:effectLst>
              <a:outerShdw blurRad="38100" dist="38100" dir="2700000" algn="tl">
                <a:srgbClr val="000000">
                  <a:alpha val="43137"/>
                </a:srgbClr>
              </a:outerShdw>
            </a:effectLst>
          </a:endParaRPr>
        </a:p>
      </dgm:t>
    </dgm:pt>
    <dgm:pt modelId="{C31DD332-D32D-456E-AAF3-99FEDB108B33}">
      <dgm:prSet phldrT="[Texto]" custT="1"/>
      <dgm:spPr/>
      <dgm:t>
        <a:bodyPr/>
        <a:lstStyle/>
        <a:p>
          <a:r>
            <a:rPr lang="es-MX" sz="1600" dirty="0" smtClean="0">
              <a:effectLst>
                <a:outerShdw blurRad="38100" dist="38100" dir="2700000" algn="tl">
                  <a:srgbClr val="000000">
                    <a:alpha val="43137"/>
                  </a:srgbClr>
                </a:outerShdw>
              </a:effectLst>
            </a:rPr>
            <a:t>Autorizar planes de manejo</a:t>
          </a:r>
          <a:endParaRPr lang="es-MX" sz="1600" dirty="0">
            <a:effectLst>
              <a:outerShdw blurRad="38100" dist="38100" dir="2700000" algn="tl">
                <a:srgbClr val="000000">
                  <a:alpha val="43137"/>
                </a:srgbClr>
              </a:outerShdw>
            </a:effectLst>
          </a:endParaRPr>
        </a:p>
      </dgm:t>
    </dgm:pt>
    <dgm:pt modelId="{5AE919EB-800B-437E-85D5-9A422B3264FA}" type="parTrans" cxnId="{D25C2230-0582-4981-9352-14CA574E3C66}">
      <dgm:prSet/>
      <dgm:spPr/>
      <dgm:t>
        <a:bodyPr/>
        <a:lstStyle/>
        <a:p>
          <a:endParaRPr lang="es-MX" sz="1600">
            <a:effectLst>
              <a:outerShdw blurRad="38100" dist="38100" dir="2700000" algn="tl">
                <a:srgbClr val="000000">
                  <a:alpha val="43137"/>
                </a:srgbClr>
              </a:outerShdw>
            </a:effectLst>
          </a:endParaRPr>
        </a:p>
      </dgm:t>
    </dgm:pt>
    <dgm:pt modelId="{14871C9E-7AF0-4338-AB95-68AD74B8F4BF}" type="sibTrans" cxnId="{D25C2230-0582-4981-9352-14CA574E3C66}">
      <dgm:prSet/>
      <dgm:spPr/>
      <dgm:t>
        <a:bodyPr/>
        <a:lstStyle/>
        <a:p>
          <a:endParaRPr lang="es-MX" sz="1600">
            <a:effectLst>
              <a:outerShdw blurRad="38100" dist="38100" dir="2700000" algn="tl">
                <a:srgbClr val="000000">
                  <a:alpha val="43137"/>
                </a:srgbClr>
              </a:outerShdw>
            </a:effectLst>
          </a:endParaRPr>
        </a:p>
      </dgm:t>
    </dgm:pt>
    <dgm:pt modelId="{6A09B216-8A0C-4B23-B262-B19C8993812F}">
      <dgm:prSet phldrT="[Texto]" custT="1"/>
      <dgm:spPr/>
      <dgm:t>
        <a:bodyPr/>
        <a:lstStyle/>
        <a:p>
          <a:r>
            <a:rPr lang="es-MX" sz="1600" dirty="0" smtClean="0">
              <a:effectLst>
                <a:outerShdw blurRad="38100" dist="38100" dir="2700000" algn="tl">
                  <a:srgbClr val="000000">
                    <a:alpha val="43137"/>
                  </a:srgbClr>
                </a:outerShdw>
              </a:effectLst>
            </a:rPr>
            <a:t>Autoriza y registrar prestadores de servicio</a:t>
          </a:r>
          <a:endParaRPr lang="es-MX" sz="1600" dirty="0">
            <a:effectLst>
              <a:outerShdw blurRad="38100" dist="38100" dir="2700000" algn="tl">
                <a:srgbClr val="000000">
                  <a:alpha val="43137"/>
                </a:srgbClr>
              </a:outerShdw>
            </a:effectLst>
          </a:endParaRPr>
        </a:p>
      </dgm:t>
    </dgm:pt>
    <dgm:pt modelId="{A727D4ED-6D1E-4F72-91AF-4E5C363BF099}" type="parTrans" cxnId="{1F4545C4-ACC1-48F5-A47A-7A9FA466E070}">
      <dgm:prSet/>
      <dgm:spPr/>
      <dgm:t>
        <a:bodyPr/>
        <a:lstStyle/>
        <a:p>
          <a:endParaRPr lang="es-MX" sz="1600">
            <a:effectLst>
              <a:outerShdw blurRad="38100" dist="38100" dir="2700000" algn="tl">
                <a:srgbClr val="000000">
                  <a:alpha val="43137"/>
                </a:srgbClr>
              </a:outerShdw>
            </a:effectLst>
          </a:endParaRPr>
        </a:p>
      </dgm:t>
    </dgm:pt>
    <dgm:pt modelId="{49D77782-12DE-4263-8CAB-1F19BB5EE27F}" type="sibTrans" cxnId="{1F4545C4-ACC1-48F5-A47A-7A9FA466E070}">
      <dgm:prSet/>
      <dgm:spPr/>
      <dgm:t>
        <a:bodyPr/>
        <a:lstStyle/>
        <a:p>
          <a:endParaRPr lang="es-MX" sz="1600">
            <a:effectLst>
              <a:outerShdw blurRad="38100" dist="38100" dir="2700000" algn="tl">
                <a:srgbClr val="000000">
                  <a:alpha val="43137"/>
                </a:srgbClr>
              </a:outerShdw>
            </a:effectLst>
          </a:endParaRPr>
        </a:p>
      </dgm:t>
    </dgm:pt>
    <dgm:pt modelId="{87167CA6-F44B-45CE-A587-20C06F396CDF}">
      <dgm:prSet phldrT="[Texto]" custT="1"/>
      <dgm:spPr/>
      <dgm:t>
        <a:bodyPr/>
        <a:lstStyle/>
        <a:p>
          <a:r>
            <a:rPr lang="es-MX" sz="1600" dirty="0" smtClean="0">
              <a:effectLst>
                <a:outerShdw blurRad="38100" dist="38100" dir="2700000" algn="tl">
                  <a:srgbClr val="000000">
                    <a:alpha val="43137"/>
                  </a:srgbClr>
                </a:outerShdw>
              </a:effectLst>
            </a:rPr>
            <a:t>Criterios y normas para construcción y operación de infraestructura</a:t>
          </a:r>
          <a:endParaRPr lang="es-MX" sz="1600" dirty="0">
            <a:effectLst>
              <a:outerShdw blurRad="38100" dist="38100" dir="2700000" algn="tl">
                <a:srgbClr val="000000">
                  <a:alpha val="43137"/>
                </a:srgbClr>
              </a:outerShdw>
            </a:effectLst>
          </a:endParaRPr>
        </a:p>
      </dgm:t>
    </dgm:pt>
    <dgm:pt modelId="{E39D3B99-6E71-4689-916A-58BD55AEE015}" type="parTrans" cxnId="{D5A18D13-045C-487C-9170-59E28CB21A4C}">
      <dgm:prSet/>
      <dgm:spPr/>
      <dgm:t>
        <a:bodyPr/>
        <a:lstStyle/>
        <a:p>
          <a:endParaRPr lang="es-MX" sz="1600">
            <a:effectLst>
              <a:outerShdw blurRad="38100" dist="38100" dir="2700000" algn="tl">
                <a:srgbClr val="000000">
                  <a:alpha val="43137"/>
                </a:srgbClr>
              </a:outerShdw>
            </a:effectLst>
          </a:endParaRPr>
        </a:p>
      </dgm:t>
    </dgm:pt>
    <dgm:pt modelId="{36A223DB-E027-4D41-AAB6-0756D08A7D29}" type="sibTrans" cxnId="{D5A18D13-045C-487C-9170-59E28CB21A4C}">
      <dgm:prSet/>
      <dgm:spPr/>
      <dgm:t>
        <a:bodyPr/>
        <a:lstStyle/>
        <a:p>
          <a:endParaRPr lang="es-MX" sz="1600">
            <a:effectLst>
              <a:outerShdw blurRad="38100" dist="38100" dir="2700000" algn="tl">
                <a:srgbClr val="000000">
                  <a:alpha val="43137"/>
                </a:srgbClr>
              </a:outerShdw>
            </a:effectLst>
          </a:endParaRPr>
        </a:p>
      </dgm:t>
    </dgm:pt>
    <dgm:pt modelId="{3E185D9F-39E5-41FD-B473-9ECD87038D00}">
      <dgm:prSet phldrT="[Texto]" custT="1"/>
      <dgm:spPr/>
      <dgm:t>
        <a:bodyPr/>
        <a:lstStyle/>
        <a:p>
          <a:r>
            <a:rPr lang="es-MX" sz="1600" dirty="0" smtClean="0">
              <a:effectLst>
                <a:outerShdw blurRad="38100" dist="38100" dir="2700000" algn="tl">
                  <a:srgbClr val="000000">
                    <a:alpha val="43137"/>
                  </a:srgbClr>
                </a:outerShdw>
              </a:effectLst>
            </a:rPr>
            <a:t>Participar en la celebración de convenios</a:t>
          </a:r>
          <a:endParaRPr lang="es-MX" sz="1600" dirty="0">
            <a:effectLst>
              <a:outerShdw blurRad="38100" dist="38100" dir="2700000" algn="tl">
                <a:srgbClr val="000000">
                  <a:alpha val="43137"/>
                </a:srgbClr>
              </a:outerShdw>
            </a:effectLst>
          </a:endParaRPr>
        </a:p>
      </dgm:t>
    </dgm:pt>
    <dgm:pt modelId="{35688048-9264-4FFB-87A8-1439618211D9}" type="parTrans" cxnId="{729CD605-E289-4C7B-A8C8-B458241DEF0F}">
      <dgm:prSet/>
      <dgm:spPr/>
      <dgm:t>
        <a:bodyPr/>
        <a:lstStyle/>
        <a:p>
          <a:endParaRPr lang="es-MX" sz="1600">
            <a:effectLst>
              <a:outerShdw blurRad="38100" dist="38100" dir="2700000" algn="tl">
                <a:srgbClr val="000000">
                  <a:alpha val="43137"/>
                </a:srgbClr>
              </a:outerShdw>
            </a:effectLst>
          </a:endParaRPr>
        </a:p>
      </dgm:t>
    </dgm:pt>
    <dgm:pt modelId="{BC82F165-2F04-417F-80B8-5267ECBE4148}" type="sibTrans" cxnId="{729CD605-E289-4C7B-A8C8-B458241DEF0F}">
      <dgm:prSet/>
      <dgm:spPr/>
      <dgm:t>
        <a:bodyPr/>
        <a:lstStyle/>
        <a:p>
          <a:endParaRPr lang="es-MX" sz="1600">
            <a:effectLst>
              <a:outerShdw blurRad="38100" dist="38100" dir="2700000" algn="tl">
                <a:srgbClr val="000000">
                  <a:alpha val="43137"/>
                </a:srgbClr>
              </a:outerShdw>
            </a:effectLst>
          </a:endParaRPr>
        </a:p>
      </dgm:t>
    </dgm:pt>
    <dgm:pt modelId="{4B87EE57-C391-4F7E-915F-DA2511ED1268}">
      <dgm:prSet phldrT="[Texto]" custT="1"/>
      <dgm:spPr/>
      <dgm:t>
        <a:bodyPr/>
        <a:lstStyle/>
        <a:p>
          <a:r>
            <a:rPr lang="es-MX" sz="1600" dirty="0" smtClean="0">
              <a:effectLst>
                <a:outerShdw blurRad="38100" dist="38100" dir="2700000" algn="tl">
                  <a:srgbClr val="000000">
                    <a:alpha val="43137"/>
                  </a:srgbClr>
                </a:outerShdw>
              </a:effectLst>
            </a:rPr>
            <a:t>Restaurar y recuperar suelo contaminad por actividades del manejo de los residuos sólidos.</a:t>
          </a:r>
          <a:endParaRPr lang="es-MX" sz="1600" dirty="0">
            <a:effectLst>
              <a:outerShdw blurRad="38100" dist="38100" dir="2700000" algn="tl">
                <a:srgbClr val="000000">
                  <a:alpha val="43137"/>
                </a:srgbClr>
              </a:outerShdw>
            </a:effectLst>
          </a:endParaRPr>
        </a:p>
      </dgm:t>
    </dgm:pt>
    <dgm:pt modelId="{61806BAC-136A-4124-A8E2-491D8BBB5192}" type="parTrans" cxnId="{A852A0E4-DE3C-4EA9-A8F8-309ADE60AA9F}">
      <dgm:prSet/>
      <dgm:spPr/>
      <dgm:t>
        <a:bodyPr/>
        <a:lstStyle/>
        <a:p>
          <a:endParaRPr lang="es-MX" sz="1600">
            <a:effectLst>
              <a:outerShdw blurRad="38100" dist="38100" dir="2700000" algn="tl">
                <a:srgbClr val="000000">
                  <a:alpha val="43137"/>
                </a:srgbClr>
              </a:outerShdw>
            </a:effectLst>
          </a:endParaRPr>
        </a:p>
      </dgm:t>
    </dgm:pt>
    <dgm:pt modelId="{0DC3407A-2BD3-44E2-88DC-AD0A864E5C4E}" type="sibTrans" cxnId="{A852A0E4-DE3C-4EA9-A8F8-309ADE60AA9F}">
      <dgm:prSet/>
      <dgm:spPr/>
      <dgm:t>
        <a:bodyPr/>
        <a:lstStyle/>
        <a:p>
          <a:endParaRPr lang="es-MX" sz="1600">
            <a:effectLst>
              <a:outerShdw blurRad="38100" dist="38100" dir="2700000" algn="tl">
                <a:srgbClr val="000000">
                  <a:alpha val="43137"/>
                </a:srgbClr>
              </a:outerShdw>
            </a:effectLst>
          </a:endParaRPr>
        </a:p>
      </dgm:t>
    </dgm:pt>
    <dgm:pt modelId="{9BC88C64-6AF0-40A8-AA9C-3A1B2AC48015}" type="pres">
      <dgm:prSet presAssocID="{05CFB708-64B2-4363-ADAD-37EB270CB563}" presName="Name0" presStyleCnt="0">
        <dgm:presLayoutVars>
          <dgm:dir/>
          <dgm:animLvl val="lvl"/>
          <dgm:resizeHandles val="exact"/>
        </dgm:presLayoutVars>
      </dgm:prSet>
      <dgm:spPr/>
      <dgm:t>
        <a:bodyPr/>
        <a:lstStyle/>
        <a:p>
          <a:endParaRPr lang="es-MX"/>
        </a:p>
      </dgm:t>
    </dgm:pt>
    <dgm:pt modelId="{5F06B3D4-8B0F-45F4-AA6B-15DF40B07051}" type="pres">
      <dgm:prSet presAssocID="{F70D10FF-DF6F-4B3C-823E-E1B38C383C51}" presName="linNode" presStyleCnt="0"/>
      <dgm:spPr/>
    </dgm:pt>
    <dgm:pt modelId="{9319F51E-0BA3-4FF2-B510-2ACAC186349B}" type="pres">
      <dgm:prSet presAssocID="{F70D10FF-DF6F-4B3C-823E-E1B38C383C51}" presName="parentText" presStyleLbl="node1" presStyleIdx="0" presStyleCnt="3" custScaleX="49177" custLinFactNeighborX="-7" custLinFactNeighborY="7217">
        <dgm:presLayoutVars>
          <dgm:chMax val="1"/>
          <dgm:bulletEnabled val="1"/>
        </dgm:presLayoutVars>
      </dgm:prSet>
      <dgm:spPr/>
      <dgm:t>
        <a:bodyPr/>
        <a:lstStyle/>
        <a:p>
          <a:endParaRPr lang="es-MX"/>
        </a:p>
      </dgm:t>
    </dgm:pt>
    <dgm:pt modelId="{DCF89E10-797E-4E13-B210-E47F80BF1748}" type="pres">
      <dgm:prSet presAssocID="{F70D10FF-DF6F-4B3C-823E-E1B38C383C51}" presName="descendantText" presStyleLbl="alignAccFollowNode1" presStyleIdx="0" presStyleCnt="3" custLinFactNeighborX="414" custLinFactNeighborY="14630">
        <dgm:presLayoutVars>
          <dgm:bulletEnabled val="1"/>
        </dgm:presLayoutVars>
      </dgm:prSet>
      <dgm:spPr/>
      <dgm:t>
        <a:bodyPr/>
        <a:lstStyle/>
        <a:p>
          <a:endParaRPr lang="es-MX"/>
        </a:p>
      </dgm:t>
    </dgm:pt>
    <dgm:pt modelId="{D9D2C314-66BE-471C-9E58-4ECBE04EB1F0}" type="pres">
      <dgm:prSet presAssocID="{CB0FC894-497C-4E72-B838-4196E6FD19D1}" presName="sp" presStyleCnt="0"/>
      <dgm:spPr/>
    </dgm:pt>
    <dgm:pt modelId="{D87BF07F-6FEB-4948-BC36-CD3998F79A89}" type="pres">
      <dgm:prSet presAssocID="{6F1233B5-667C-4DD2-9EF9-E8B2F5EE563E}" presName="linNode" presStyleCnt="0"/>
      <dgm:spPr/>
    </dgm:pt>
    <dgm:pt modelId="{E3AF1470-F081-4925-B833-949814627F13}" type="pres">
      <dgm:prSet presAssocID="{6F1233B5-667C-4DD2-9EF9-E8B2F5EE563E}" presName="parentText" presStyleLbl="node1" presStyleIdx="1" presStyleCnt="3" custScaleX="59465" custLinFactNeighborX="1390" custLinFactNeighborY="4730">
        <dgm:presLayoutVars>
          <dgm:chMax val="1"/>
          <dgm:bulletEnabled val="1"/>
        </dgm:presLayoutVars>
      </dgm:prSet>
      <dgm:spPr/>
      <dgm:t>
        <a:bodyPr/>
        <a:lstStyle/>
        <a:p>
          <a:endParaRPr lang="es-MX"/>
        </a:p>
      </dgm:t>
    </dgm:pt>
    <dgm:pt modelId="{607A918E-5A73-4547-B142-74A08241FCD6}" type="pres">
      <dgm:prSet presAssocID="{6F1233B5-667C-4DD2-9EF9-E8B2F5EE563E}" presName="descendantText" presStyleLbl="alignAccFollowNode1" presStyleIdx="1" presStyleCnt="3" custScaleY="131282" custLinFactNeighborX="2588" custLinFactNeighborY="9054">
        <dgm:presLayoutVars>
          <dgm:bulletEnabled val="1"/>
        </dgm:presLayoutVars>
      </dgm:prSet>
      <dgm:spPr/>
      <dgm:t>
        <a:bodyPr/>
        <a:lstStyle/>
        <a:p>
          <a:endParaRPr lang="es-MX"/>
        </a:p>
      </dgm:t>
    </dgm:pt>
    <dgm:pt modelId="{9005DE6D-1EC1-4E3A-92E8-B86F7EC1A911}" type="pres">
      <dgm:prSet presAssocID="{CB6017A7-A137-42F2-8DDE-D6ADF71FFCA2}" presName="sp" presStyleCnt="0"/>
      <dgm:spPr/>
    </dgm:pt>
    <dgm:pt modelId="{D84E242A-064A-4749-928F-2EB755016B72}" type="pres">
      <dgm:prSet presAssocID="{E5AF50BD-EBC2-4907-A7AF-D4CB1E5ED3A1}" presName="linNode" presStyleCnt="0"/>
      <dgm:spPr/>
    </dgm:pt>
    <dgm:pt modelId="{9F2833D7-3DB2-4CA3-987B-A4E43E733884}" type="pres">
      <dgm:prSet presAssocID="{E5AF50BD-EBC2-4907-A7AF-D4CB1E5ED3A1}" presName="parentText" presStyleLbl="node1" presStyleIdx="2" presStyleCnt="3">
        <dgm:presLayoutVars>
          <dgm:chMax val="1"/>
          <dgm:bulletEnabled val="1"/>
        </dgm:presLayoutVars>
      </dgm:prSet>
      <dgm:spPr/>
      <dgm:t>
        <a:bodyPr/>
        <a:lstStyle/>
        <a:p>
          <a:endParaRPr lang="es-MX"/>
        </a:p>
      </dgm:t>
    </dgm:pt>
    <dgm:pt modelId="{F6737350-948F-4915-8DE9-07DC8461D046}" type="pres">
      <dgm:prSet presAssocID="{E5AF50BD-EBC2-4907-A7AF-D4CB1E5ED3A1}" presName="descendantText" presStyleLbl="alignAccFollowNode1" presStyleIdx="2" presStyleCnt="3" custScaleX="231495">
        <dgm:presLayoutVars>
          <dgm:bulletEnabled val="1"/>
        </dgm:presLayoutVars>
      </dgm:prSet>
      <dgm:spPr/>
      <dgm:t>
        <a:bodyPr/>
        <a:lstStyle/>
        <a:p>
          <a:endParaRPr lang="es-MX"/>
        </a:p>
      </dgm:t>
    </dgm:pt>
  </dgm:ptLst>
  <dgm:cxnLst>
    <dgm:cxn modelId="{D5A18D13-045C-487C-9170-59E28CB21A4C}" srcId="{E5AF50BD-EBC2-4907-A7AF-D4CB1E5ED3A1}" destId="{87167CA6-F44B-45CE-A587-20C06F396CDF}" srcOrd="1" destOrd="0" parTransId="{E39D3B99-6E71-4689-916A-58BD55AEE015}" sibTransId="{36A223DB-E027-4D41-AAB6-0756D08A7D29}"/>
    <dgm:cxn modelId="{8599A098-841D-4DE3-A489-27562CBADC3D}" srcId="{6F1233B5-667C-4DD2-9EF9-E8B2F5EE563E}" destId="{896C925B-27EF-40FF-8988-74B31112F4DD}" srcOrd="1" destOrd="0" parTransId="{F9DA9636-FB38-4B58-A135-6874BBDF3C69}" sibTransId="{2F8A8D4C-89E7-4614-9EF3-DE7FDCF38CE9}"/>
    <dgm:cxn modelId="{B5C9EDA1-5B75-42DA-9123-DFF70077B6D5}" type="presOf" srcId="{6F1233B5-667C-4DD2-9EF9-E8B2F5EE563E}" destId="{E3AF1470-F081-4925-B833-949814627F13}" srcOrd="0" destOrd="0" presId="urn:microsoft.com/office/officeart/2005/8/layout/vList5"/>
    <dgm:cxn modelId="{CDF59416-E4CA-4F9B-927D-F878CFF85CA5}" type="presOf" srcId="{3E185D9F-39E5-41FD-B473-9ECD87038D00}" destId="{F6737350-948F-4915-8DE9-07DC8461D046}" srcOrd="0" destOrd="3" presId="urn:microsoft.com/office/officeart/2005/8/layout/vList5"/>
    <dgm:cxn modelId="{3C7B9B0C-A4AD-49AE-BA08-146E7243A93A}" type="presOf" srcId="{F5C8BC59-0B6A-4DA5-A65B-7CF03544B4FD}" destId="{DCF89E10-797E-4E13-B210-E47F80BF1748}" srcOrd="0" destOrd="2" presId="urn:microsoft.com/office/officeart/2005/8/layout/vList5"/>
    <dgm:cxn modelId="{B061EB5C-2C4E-4D5E-A3AC-FB05974C91F3}" srcId="{F70D10FF-DF6F-4B3C-823E-E1B38C383C51}" destId="{F5C8BC59-0B6A-4DA5-A65B-7CF03544B4FD}" srcOrd="2" destOrd="0" parTransId="{63B2AAE8-B1E0-405C-8BFF-AE6B4411B95C}" sibTransId="{ACEC6022-C506-48AD-975F-37E13D533B57}"/>
    <dgm:cxn modelId="{81C654AC-75C2-473A-A5A4-F7BBB7C6C76B}" srcId="{E5AF50BD-EBC2-4907-A7AF-D4CB1E5ED3A1}" destId="{84929EAC-3267-435A-9419-6B37D82A3F58}" srcOrd="0" destOrd="0" parTransId="{AB3E331F-7F10-4115-82F7-1D216A3A36BA}" sibTransId="{CE555A77-9A23-46A9-8BF1-99FA02B20949}"/>
    <dgm:cxn modelId="{743EE25B-1805-4E5F-9CB9-547F1AB82D1F}" type="presOf" srcId="{05CFB708-64B2-4363-ADAD-37EB270CB563}" destId="{9BC88C64-6AF0-40A8-AA9C-3A1B2AC48015}" srcOrd="0" destOrd="0" presId="urn:microsoft.com/office/officeart/2005/8/layout/vList5"/>
    <dgm:cxn modelId="{EE79481A-7560-4ADB-AC59-013F0FA8D58B}" type="presOf" srcId="{87167CA6-F44B-45CE-A587-20C06F396CDF}" destId="{F6737350-948F-4915-8DE9-07DC8461D046}" srcOrd="0" destOrd="1" presId="urn:microsoft.com/office/officeart/2005/8/layout/vList5"/>
    <dgm:cxn modelId="{F9E2B0E2-FB0C-43A0-B8E3-200F62CB3551}" type="presOf" srcId="{6D02EA17-9580-41A3-AC4A-B015B90A4077}" destId="{607A918E-5A73-4547-B142-74A08241FCD6}" srcOrd="0" destOrd="3" presId="urn:microsoft.com/office/officeart/2005/8/layout/vList5"/>
    <dgm:cxn modelId="{2253D84D-B58F-43C5-94C4-4DFBA48ED136}" type="presOf" srcId="{B37B1975-AC21-4DBB-A1B6-A3C66A0582C0}" destId="{607A918E-5A73-4547-B142-74A08241FCD6}" srcOrd="0" destOrd="4" presId="urn:microsoft.com/office/officeart/2005/8/layout/vList5"/>
    <dgm:cxn modelId="{32E29155-08DE-415B-9F6B-8C5D557E241E}" srcId="{F70D10FF-DF6F-4B3C-823E-E1B38C383C51}" destId="{C09640E4-622E-4B76-A03E-88389A368118}" srcOrd="0" destOrd="0" parTransId="{B5C95A2E-96E3-4719-BC24-1C763AA11D16}" sibTransId="{C6DAF3F2-65E3-47C4-99AF-94D1A54CF715}"/>
    <dgm:cxn modelId="{7049ECF6-60EE-4AC0-BF43-527CEE46F257}" type="presOf" srcId="{F70D10FF-DF6F-4B3C-823E-E1B38C383C51}" destId="{9319F51E-0BA3-4FF2-B510-2ACAC186349B}" srcOrd="0" destOrd="0" presId="urn:microsoft.com/office/officeart/2005/8/layout/vList5"/>
    <dgm:cxn modelId="{91E66FD2-FD49-42E6-AA6C-85C259D9A759}" srcId="{6F1233B5-667C-4DD2-9EF9-E8B2F5EE563E}" destId="{B37B1975-AC21-4DBB-A1B6-A3C66A0582C0}" srcOrd="4" destOrd="0" parTransId="{E700AEA8-364A-480A-B24A-223D8CF5478E}" sibTransId="{A1523C60-E9E9-45DB-8C79-890CF390C883}"/>
    <dgm:cxn modelId="{A44DBDF5-3EFE-45FF-83AD-5229A0412172}" srcId="{6F1233B5-667C-4DD2-9EF9-E8B2F5EE563E}" destId="{824D9BE8-B6FF-44E4-8262-AF62114110F8}" srcOrd="2" destOrd="0" parTransId="{BE28A073-914E-4F38-940F-4E7068F88AD3}" sibTransId="{986E26A7-254F-42C3-BE32-E9202F128AAA}"/>
    <dgm:cxn modelId="{97A34FBA-061C-4D42-A96D-050FF09D4173}" type="presOf" srcId="{8075D2CF-27F4-4611-91D0-20E03D72FF0D}" destId="{DCF89E10-797E-4E13-B210-E47F80BF1748}" srcOrd="0" destOrd="1" presId="urn:microsoft.com/office/officeart/2005/8/layout/vList5"/>
    <dgm:cxn modelId="{CABA64A9-FDAE-466D-8DA7-C8A82688DF12}" type="presOf" srcId="{84929EAC-3267-435A-9419-6B37D82A3F58}" destId="{F6737350-948F-4915-8DE9-07DC8461D046}" srcOrd="0" destOrd="0" presId="urn:microsoft.com/office/officeart/2005/8/layout/vList5"/>
    <dgm:cxn modelId="{DA96B48A-96D6-4EA6-9BE4-B7CB17507599}" type="presOf" srcId="{C09640E4-622E-4B76-A03E-88389A368118}" destId="{DCF89E10-797E-4E13-B210-E47F80BF1748}" srcOrd="0" destOrd="0" presId="urn:microsoft.com/office/officeart/2005/8/layout/vList5"/>
    <dgm:cxn modelId="{D25C2230-0582-4981-9352-14CA574E3C66}" srcId="{6F1233B5-667C-4DD2-9EF9-E8B2F5EE563E}" destId="{C31DD332-D32D-456E-AAF3-99FEDB108B33}" srcOrd="5" destOrd="0" parTransId="{5AE919EB-800B-437E-85D5-9A422B3264FA}" sibTransId="{14871C9E-7AF0-4338-AB95-68AD74B8F4BF}"/>
    <dgm:cxn modelId="{426DB793-E513-49D0-8BB9-C638F5FD5C55}" srcId="{05CFB708-64B2-4363-ADAD-37EB270CB563}" destId="{F70D10FF-DF6F-4B3C-823E-E1B38C383C51}" srcOrd="0" destOrd="0" parTransId="{0BEC82DB-4E3D-406C-BF0D-70AF436C92B5}" sibTransId="{CB0FC894-497C-4E72-B838-4196E6FD19D1}"/>
    <dgm:cxn modelId="{A852A0E4-DE3C-4EA9-A8F8-309ADE60AA9F}" srcId="{E5AF50BD-EBC2-4907-A7AF-D4CB1E5ED3A1}" destId="{4B87EE57-C391-4F7E-915F-DA2511ED1268}" srcOrd="4" destOrd="0" parTransId="{61806BAC-136A-4124-A8E2-491D8BBB5192}" sibTransId="{0DC3407A-2BD3-44E2-88DC-AD0A864E5C4E}"/>
    <dgm:cxn modelId="{1BF7D1FC-F675-45A4-8C22-4C2349D4C2BC}" type="presOf" srcId="{C31DD332-D32D-456E-AAF3-99FEDB108B33}" destId="{607A918E-5A73-4547-B142-74A08241FCD6}" srcOrd="0" destOrd="5" presId="urn:microsoft.com/office/officeart/2005/8/layout/vList5"/>
    <dgm:cxn modelId="{7A2AF772-D761-4C3D-B290-85BF92623DE6}" type="presOf" srcId="{6A09B216-8A0C-4B23-B262-B19C8993812F}" destId="{F6737350-948F-4915-8DE9-07DC8461D046}" srcOrd="0" destOrd="2" presId="urn:microsoft.com/office/officeart/2005/8/layout/vList5"/>
    <dgm:cxn modelId="{1C66E663-D53B-4FA8-AEFE-C73A2E88ADBA}" type="presOf" srcId="{1484BD53-1AA3-4D97-B1B0-C4447C293EAD}" destId="{607A918E-5A73-4547-B142-74A08241FCD6}" srcOrd="0" destOrd="0" presId="urn:microsoft.com/office/officeart/2005/8/layout/vList5"/>
    <dgm:cxn modelId="{562B7736-AC6D-4D77-88E3-1E6E5E1C258B}" srcId="{05CFB708-64B2-4363-ADAD-37EB270CB563}" destId="{E5AF50BD-EBC2-4907-A7AF-D4CB1E5ED3A1}" srcOrd="2" destOrd="0" parTransId="{99AAE820-D9AC-46A9-9844-8298AFF4E5DC}" sibTransId="{4BBC215B-C28C-40F9-8197-9E920DE6774E}"/>
    <dgm:cxn modelId="{C5787917-4FD3-4F73-90BC-8BD48751C219}" type="presOf" srcId="{896C925B-27EF-40FF-8988-74B31112F4DD}" destId="{607A918E-5A73-4547-B142-74A08241FCD6}" srcOrd="0" destOrd="1" presId="urn:microsoft.com/office/officeart/2005/8/layout/vList5"/>
    <dgm:cxn modelId="{45A95F39-6309-4F81-A723-3C4D9CFBFF2A}" srcId="{05CFB708-64B2-4363-ADAD-37EB270CB563}" destId="{6F1233B5-667C-4DD2-9EF9-E8B2F5EE563E}" srcOrd="1" destOrd="0" parTransId="{D4BF8FB8-6AF1-403A-85F5-39A2A6509F19}" sibTransId="{CB6017A7-A137-42F2-8DDE-D6ADF71FFCA2}"/>
    <dgm:cxn modelId="{729CD605-E289-4C7B-A8C8-B458241DEF0F}" srcId="{E5AF50BD-EBC2-4907-A7AF-D4CB1E5ED3A1}" destId="{3E185D9F-39E5-41FD-B473-9ECD87038D00}" srcOrd="3" destOrd="0" parTransId="{35688048-9264-4FFB-87A8-1439618211D9}" sibTransId="{BC82F165-2F04-417F-80B8-5267ECBE4148}"/>
    <dgm:cxn modelId="{1F4545C4-ACC1-48F5-A47A-7A9FA466E070}" srcId="{E5AF50BD-EBC2-4907-A7AF-D4CB1E5ED3A1}" destId="{6A09B216-8A0C-4B23-B262-B19C8993812F}" srcOrd="2" destOrd="0" parTransId="{A727D4ED-6D1E-4F72-91AF-4E5C363BF099}" sibTransId="{49D77782-12DE-4263-8CAB-1F19BB5EE27F}"/>
    <dgm:cxn modelId="{C92E6896-BA8F-4AB0-A56D-D660EF78EA8E}" type="presOf" srcId="{824D9BE8-B6FF-44E4-8262-AF62114110F8}" destId="{607A918E-5A73-4547-B142-74A08241FCD6}" srcOrd="0" destOrd="2" presId="urn:microsoft.com/office/officeart/2005/8/layout/vList5"/>
    <dgm:cxn modelId="{A11FCFB4-4580-47B5-9F55-FDC8D37025DF}" type="presOf" srcId="{E5AF50BD-EBC2-4907-A7AF-D4CB1E5ED3A1}" destId="{9F2833D7-3DB2-4CA3-987B-A4E43E733884}" srcOrd="0" destOrd="0" presId="urn:microsoft.com/office/officeart/2005/8/layout/vList5"/>
    <dgm:cxn modelId="{C14C9F4A-EBD0-4F2E-B3B0-31A618BA8CE5}" srcId="{6F1233B5-667C-4DD2-9EF9-E8B2F5EE563E}" destId="{6D02EA17-9580-41A3-AC4A-B015B90A4077}" srcOrd="3" destOrd="0" parTransId="{7623154A-CB63-45B8-8B7B-ABCF7BECEB0D}" sibTransId="{7CB1496F-AD0C-4C4B-82B3-3FE44DB29AF5}"/>
    <dgm:cxn modelId="{368A2DEE-2C4D-4CF6-A639-5D1E8C4BC573}" srcId="{F70D10FF-DF6F-4B3C-823E-E1B38C383C51}" destId="{8075D2CF-27F4-4611-91D0-20E03D72FF0D}" srcOrd="1" destOrd="0" parTransId="{0BD569E6-89A1-4FBF-99AA-2D2265680787}" sibTransId="{F0A3E501-2AFD-4A81-9342-E3583F1519B0}"/>
    <dgm:cxn modelId="{15857031-4D79-457E-9945-D2E1B66C06C4}" type="presOf" srcId="{4B87EE57-C391-4F7E-915F-DA2511ED1268}" destId="{F6737350-948F-4915-8DE9-07DC8461D046}" srcOrd="0" destOrd="4" presId="urn:microsoft.com/office/officeart/2005/8/layout/vList5"/>
    <dgm:cxn modelId="{3C92A737-BF61-43DB-BDCA-85311F9F8792}" srcId="{6F1233B5-667C-4DD2-9EF9-E8B2F5EE563E}" destId="{1484BD53-1AA3-4D97-B1B0-C4447C293EAD}" srcOrd="0" destOrd="0" parTransId="{AB985F7C-A4A4-48EB-930F-9F3C534D4023}" sibTransId="{9AA12EEB-78FB-402F-A1B7-F852434BFFC6}"/>
    <dgm:cxn modelId="{8B3A6697-7401-4F9A-9CA1-A56B46A05855}" type="presParOf" srcId="{9BC88C64-6AF0-40A8-AA9C-3A1B2AC48015}" destId="{5F06B3D4-8B0F-45F4-AA6B-15DF40B07051}" srcOrd="0" destOrd="0" presId="urn:microsoft.com/office/officeart/2005/8/layout/vList5"/>
    <dgm:cxn modelId="{6FB426A0-544E-4115-9655-8ADF9BCF320E}" type="presParOf" srcId="{5F06B3D4-8B0F-45F4-AA6B-15DF40B07051}" destId="{9319F51E-0BA3-4FF2-B510-2ACAC186349B}" srcOrd="0" destOrd="0" presId="urn:microsoft.com/office/officeart/2005/8/layout/vList5"/>
    <dgm:cxn modelId="{35E2B048-7F71-4435-9B4D-E9F87BB8E785}" type="presParOf" srcId="{5F06B3D4-8B0F-45F4-AA6B-15DF40B07051}" destId="{DCF89E10-797E-4E13-B210-E47F80BF1748}" srcOrd="1" destOrd="0" presId="urn:microsoft.com/office/officeart/2005/8/layout/vList5"/>
    <dgm:cxn modelId="{0380FEA1-E83B-4B7D-B6AF-01FA3AD1936B}" type="presParOf" srcId="{9BC88C64-6AF0-40A8-AA9C-3A1B2AC48015}" destId="{D9D2C314-66BE-471C-9E58-4ECBE04EB1F0}" srcOrd="1" destOrd="0" presId="urn:microsoft.com/office/officeart/2005/8/layout/vList5"/>
    <dgm:cxn modelId="{2F932116-7919-4562-89D3-F2E5625A4076}" type="presParOf" srcId="{9BC88C64-6AF0-40A8-AA9C-3A1B2AC48015}" destId="{D87BF07F-6FEB-4948-BC36-CD3998F79A89}" srcOrd="2" destOrd="0" presId="urn:microsoft.com/office/officeart/2005/8/layout/vList5"/>
    <dgm:cxn modelId="{E54F0091-98D0-45C9-A8FF-FD1E265627BF}" type="presParOf" srcId="{D87BF07F-6FEB-4948-BC36-CD3998F79A89}" destId="{E3AF1470-F081-4925-B833-949814627F13}" srcOrd="0" destOrd="0" presId="urn:microsoft.com/office/officeart/2005/8/layout/vList5"/>
    <dgm:cxn modelId="{76F0797C-A4E9-4254-9891-0C81F51A9CD7}" type="presParOf" srcId="{D87BF07F-6FEB-4948-BC36-CD3998F79A89}" destId="{607A918E-5A73-4547-B142-74A08241FCD6}" srcOrd="1" destOrd="0" presId="urn:microsoft.com/office/officeart/2005/8/layout/vList5"/>
    <dgm:cxn modelId="{D79F722E-B39A-40BD-8A12-5F4A6A0BE51B}" type="presParOf" srcId="{9BC88C64-6AF0-40A8-AA9C-3A1B2AC48015}" destId="{9005DE6D-1EC1-4E3A-92E8-B86F7EC1A911}" srcOrd="3" destOrd="0" presId="urn:microsoft.com/office/officeart/2005/8/layout/vList5"/>
    <dgm:cxn modelId="{3E9C8F00-0FA3-4D53-9AAB-903EEEC283A9}" type="presParOf" srcId="{9BC88C64-6AF0-40A8-AA9C-3A1B2AC48015}" destId="{D84E242A-064A-4749-928F-2EB755016B72}" srcOrd="4" destOrd="0" presId="urn:microsoft.com/office/officeart/2005/8/layout/vList5"/>
    <dgm:cxn modelId="{FC0C88D3-0E3A-41CF-B8C3-416E60894CFD}" type="presParOf" srcId="{D84E242A-064A-4749-928F-2EB755016B72}" destId="{9F2833D7-3DB2-4CA3-987B-A4E43E733884}" srcOrd="0" destOrd="0" presId="urn:microsoft.com/office/officeart/2005/8/layout/vList5"/>
    <dgm:cxn modelId="{BFA7C44E-2923-473A-9770-1F337F29B49F}" type="presParOf" srcId="{D84E242A-064A-4749-928F-2EB755016B72}" destId="{F6737350-948F-4915-8DE9-07DC8461D046}" srcOrd="1"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C0BAA9-30B8-44C1-8AB3-6DD0809119E2}">
      <dsp:nvSpPr>
        <dsp:cNvPr id="0" name=""/>
        <dsp:cNvSpPr/>
      </dsp:nvSpPr>
      <dsp:spPr>
        <a:xfrm>
          <a:off x="82593" y="0"/>
          <a:ext cx="5143536" cy="5143536"/>
        </a:xfrm>
        <a:prstGeom prst="triangle">
          <a:avLst/>
        </a:prstGeom>
        <a:solidFill>
          <a:schemeClr val="accent6">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CE2082-4375-42AD-9A98-953F3872BFF0}">
      <dsp:nvSpPr>
        <dsp:cNvPr id="0" name=""/>
        <dsp:cNvSpPr/>
      </dsp:nvSpPr>
      <dsp:spPr>
        <a:xfrm>
          <a:off x="0" y="116288"/>
          <a:ext cx="3343298" cy="663033"/>
        </a:xfrm>
        <a:prstGeom prst="roundRect">
          <a:avLst/>
        </a:prstGeom>
        <a:solidFill>
          <a:schemeClr val="lt1">
            <a:alpha val="90000"/>
            <a:hueOff val="0"/>
            <a:satOff val="0"/>
            <a:lumOff val="0"/>
            <a:alphaOff val="0"/>
          </a:schemeClr>
        </a:solidFill>
        <a:ln w="25400" cap="flat" cmpd="sng"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smtClean="0"/>
            <a:t>Constitución Política de los Estados Unidos Mexicanos</a:t>
          </a:r>
          <a:endParaRPr lang="es-MX" sz="1800" kern="1200" dirty="0"/>
        </a:p>
      </dsp:txBody>
      <dsp:txXfrm>
        <a:off x="0" y="116288"/>
        <a:ext cx="3343298" cy="663033"/>
      </dsp:txXfrm>
    </dsp:sp>
    <dsp:sp modelId="{291A7AA5-CAA0-4B9A-866E-05A530EEA086}">
      <dsp:nvSpPr>
        <dsp:cNvPr id="0" name=""/>
        <dsp:cNvSpPr/>
      </dsp:nvSpPr>
      <dsp:spPr>
        <a:xfrm>
          <a:off x="0" y="968379"/>
          <a:ext cx="3343298" cy="473087"/>
        </a:xfrm>
        <a:prstGeom prst="roundRect">
          <a:avLst/>
        </a:prstGeom>
        <a:solidFill>
          <a:schemeClr val="lt1">
            <a:alpha val="90000"/>
            <a:hueOff val="0"/>
            <a:satOff val="0"/>
            <a:lumOff val="0"/>
            <a:alphaOff val="0"/>
          </a:schemeClr>
        </a:solidFill>
        <a:ln w="25400" cap="flat" cmpd="sng" algn="ctr">
          <a:solidFill>
            <a:schemeClr val="accent6">
              <a:alpha val="90000"/>
              <a:hueOff val="0"/>
              <a:satOff val="0"/>
              <a:lumOff val="0"/>
              <a:alphaOff val="-6667"/>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smtClean="0"/>
            <a:t>Leyes</a:t>
          </a:r>
          <a:endParaRPr lang="es-MX" sz="1800" kern="1200" dirty="0"/>
        </a:p>
      </dsp:txBody>
      <dsp:txXfrm>
        <a:off x="0" y="968379"/>
        <a:ext cx="3343298" cy="473087"/>
      </dsp:txXfrm>
    </dsp:sp>
    <dsp:sp modelId="{AE499BB8-4035-46F1-BF05-6493F7B1957D}">
      <dsp:nvSpPr>
        <dsp:cNvPr id="0" name=""/>
        <dsp:cNvSpPr/>
      </dsp:nvSpPr>
      <dsp:spPr>
        <a:xfrm>
          <a:off x="0" y="1571634"/>
          <a:ext cx="3343298" cy="356990"/>
        </a:xfrm>
        <a:prstGeom prst="roundRect">
          <a:avLst/>
        </a:prstGeom>
        <a:solidFill>
          <a:schemeClr val="lt1">
            <a:alpha val="90000"/>
            <a:hueOff val="0"/>
            <a:satOff val="0"/>
            <a:lumOff val="0"/>
            <a:alphaOff val="0"/>
          </a:schemeClr>
        </a:solidFill>
        <a:ln w="25400" cap="flat" cmpd="sng" algn="ctr">
          <a:solidFill>
            <a:schemeClr val="accent6">
              <a:alpha val="90000"/>
              <a:hueOff val="0"/>
              <a:satOff val="0"/>
              <a:lumOff val="0"/>
              <a:alphaOff val="-13333"/>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Reglamentos</a:t>
          </a:r>
          <a:endParaRPr lang="es-MX" sz="2000" kern="1200" dirty="0"/>
        </a:p>
      </dsp:txBody>
      <dsp:txXfrm>
        <a:off x="0" y="1571634"/>
        <a:ext cx="3343298" cy="356990"/>
      </dsp:txXfrm>
    </dsp:sp>
    <dsp:sp modelId="{18022FEC-853C-4D53-AD5A-51C8D6A7EA69}">
      <dsp:nvSpPr>
        <dsp:cNvPr id="0" name=""/>
        <dsp:cNvSpPr/>
      </dsp:nvSpPr>
      <dsp:spPr>
        <a:xfrm>
          <a:off x="0" y="3071833"/>
          <a:ext cx="3343298" cy="549104"/>
        </a:xfrm>
        <a:prstGeom prst="roundRect">
          <a:avLst/>
        </a:prstGeom>
        <a:solidFill>
          <a:schemeClr val="lt1">
            <a:alpha val="90000"/>
            <a:hueOff val="0"/>
            <a:satOff val="0"/>
            <a:lumOff val="0"/>
            <a:alphaOff val="0"/>
          </a:schemeClr>
        </a:solidFill>
        <a:ln w="25400" cap="flat" cmpd="sng" algn="ctr">
          <a:solidFill>
            <a:schemeClr val="accent6">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Reglamentos de las Leyes estatales</a:t>
          </a:r>
          <a:endParaRPr lang="es-MX" sz="2000" kern="1200" dirty="0"/>
        </a:p>
      </dsp:txBody>
      <dsp:txXfrm>
        <a:off x="0" y="3071833"/>
        <a:ext cx="3343298" cy="549104"/>
      </dsp:txXfrm>
    </dsp:sp>
    <dsp:sp modelId="{2191201D-7992-4558-9D83-BE41BA46EA6D}">
      <dsp:nvSpPr>
        <dsp:cNvPr id="0" name=""/>
        <dsp:cNvSpPr/>
      </dsp:nvSpPr>
      <dsp:spPr>
        <a:xfrm>
          <a:off x="0" y="3714776"/>
          <a:ext cx="3343298" cy="663033"/>
        </a:xfrm>
        <a:prstGeom prst="roundRect">
          <a:avLst/>
        </a:prstGeom>
        <a:solidFill>
          <a:schemeClr val="lt1">
            <a:alpha val="90000"/>
            <a:hueOff val="0"/>
            <a:satOff val="0"/>
            <a:lumOff val="0"/>
            <a:alphaOff val="0"/>
          </a:schemeClr>
        </a:solidFill>
        <a:ln w="25400" cap="flat" cmpd="sng" algn="ctr">
          <a:solidFill>
            <a:schemeClr val="accent6">
              <a:alpha val="90000"/>
              <a:hueOff val="0"/>
              <a:satOff val="0"/>
              <a:lumOff val="0"/>
              <a:alphaOff val="-26667"/>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Normas ambientales</a:t>
          </a:r>
          <a:endParaRPr lang="es-MX" sz="2000" kern="1200" dirty="0"/>
        </a:p>
      </dsp:txBody>
      <dsp:txXfrm>
        <a:off x="0" y="3714776"/>
        <a:ext cx="3343298" cy="663033"/>
      </dsp:txXfrm>
    </dsp:sp>
    <dsp:sp modelId="{81621DBA-25BB-4CF3-81E1-42E9846D4104}">
      <dsp:nvSpPr>
        <dsp:cNvPr id="0" name=""/>
        <dsp:cNvSpPr/>
      </dsp:nvSpPr>
      <dsp:spPr>
        <a:xfrm>
          <a:off x="0" y="2571767"/>
          <a:ext cx="3343298" cy="373573"/>
        </a:xfrm>
        <a:prstGeom prst="roundRect">
          <a:avLst/>
        </a:prstGeom>
        <a:solidFill>
          <a:schemeClr val="lt1">
            <a:alpha val="90000"/>
            <a:hueOff val="0"/>
            <a:satOff val="0"/>
            <a:lumOff val="0"/>
            <a:alphaOff val="0"/>
          </a:schemeClr>
        </a:solidFill>
        <a:ln w="25400" cap="flat" cmpd="sng" algn="ctr">
          <a:solidFill>
            <a:schemeClr val="accent6">
              <a:alpha val="90000"/>
              <a:hueOff val="0"/>
              <a:satOff val="0"/>
              <a:lumOff val="0"/>
              <a:alphaOff val="-33333"/>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Leyes estatales </a:t>
          </a:r>
          <a:endParaRPr lang="es-MX" sz="2000" kern="1200" dirty="0"/>
        </a:p>
      </dsp:txBody>
      <dsp:txXfrm>
        <a:off x="0" y="2571767"/>
        <a:ext cx="3343298" cy="373573"/>
      </dsp:txXfrm>
    </dsp:sp>
    <dsp:sp modelId="{317A2FEF-1A8D-4D45-BB0B-BF57768737DB}">
      <dsp:nvSpPr>
        <dsp:cNvPr id="0" name=""/>
        <dsp:cNvSpPr/>
      </dsp:nvSpPr>
      <dsp:spPr>
        <a:xfrm>
          <a:off x="0" y="2000265"/>
          <a:ext cx="3343298" cy="452852"/>
        </a:xfrm>
        <a:prstGeom prst="roundRect">
          <a:avLst/>
        </a:prstGeom>
        <a:solidFill>
          <a:schemeClr val="lt1">
            <a:alpha val="90000"/>
            <a:hueOff val="0"/>
            <a:satOff val="0"/>
            <a:lumOff val="0"/>
            <a:alphaOff val="0"/>
          </a:schemeClr>
        </a:solidFill>
        <a:ln w="25400" cap="flat" cmpd="sng" algn="ctr">
          <a:solidFill>
            <a:schemeClr val="accent6">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NOM’S,  NMX </a:t>
          </a:r>
          <a:endParaRPr lang="es-MX" sz="2000" kern="1200" dirty="0"/>
        </a:p>
      </dsp:txBody>
      <dsp:txXfrm>
        <a:off x="0" y="2000265"/>
        <a:ext cx="3343298" cy="45285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FF30041-0161-49B1-899E-3219CCC48E07}">
      <dsp:nvSpPr>
        <dsp:cNvPr id="0" name=""/>
        <dsp:cNvSpPr/>
      </dsp:nvSpPr>
      <dsp:spPr>
        <a:xfrm rot="5400000">
          <a:off x="3685604" y="-920565"/>
          <a:ext cx="3679714" cy="5521272"/>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s-MX" sz="1800" kern="1200" dirty="0" smtClean="0">
              <a:solidFill>
                <a:schemeClr val="accent2"/>
              </a:solidFill>
              <a:effectLst>
                <a:outerShdw blurRad="38100" dist="38100" dir="2700000" algn="tl">
                  <a:srgbClr val="000000">
                    <a:alpha val="43137"/>
                  </a:srgbClr>
                </a:outerShdw>
              </a:effectLst>
            </a:rPr>
            <a:t>Título primero </a:t>
          </a:r>
          <a:r>
            <a:rPr lang="es-MX" sz="1800" kern="1200" dirty="0" smtClean="0"/>
            <a:t>		</a:t>
          </a:r>
          <a:endParaRPr lang="es-MX" sz="1800" kern="1200" dirty="0"/>
        </a:p>
        <a:p>
          <a:pPr marL="171450" lvl="1" indent="-171450" algn="l" defTabSz="800100">
            <a:lnSpc>
              <a:spcPct val="90000"/>
            </a:lnSpc>
            <a:spcBef>
              <a:spcPct val="0"/>
            </a:spcBef>
            <a:spcAft>
              <a:spcPct val="15000"/>
            </a:spcAft>
            <a:buChar char="••"/>
          </a:pPr>
          <a:r>
            <a:rPr lang="es-MX" sz="1800" kern="1200" dirty="0" smtClean="0"/>
            <a:t>Título segundo 		 Título sexto</a:t>
          </a:r>
          <a:endParaRPr lang="es-MX" sz="1800" kern="1200" dirty="0"/>
        </a:p>
        <a:p>
          <a:pPr marL="171450" lvl="1" indent="-171450" algn="l" defTabSz="800100">
            <a:lnSpc>
              <a:spcPct val="90000"/>
            </a:lnSpc>
            <a:spcBef>
              <a:spcPct val="0"/>
            </a:spcBef>
            <a:spcAft>
              <a:spcPct val="15000"/>
            </a:spcAft>
            <a:buChar char="••"/>
          </a:pPr>
          <a:r>
            <a:rPr lang="es-MX" sz="1800" kern="1200" dirty="0" smtClean="0"/>
            <a:t>Título tercero		Título séptimo</a:t>
          </a:r>
          <a:endParaRPr lang="es-MX" sz="1800" kern="1200" dirty="0"/>
        </a:p>
        <a:p>
          <a:pPr marL="171450" lvl="1" indent="-171450" algn="l" defTabSz="800100">
            <a:lnSpc>
              <a:spcPct val="90000"/>
            </a:lnSpc>
            <a:spcBef>
              <a:spcPct val="0"/>
            </a:spcBef>
            <a:spcAft>
              <a:spcPct val="15000"/>
            </a:spcAft>
            <a:buChar char="••"/>
          </a:pPr>
          <a:r>
            <a:rPr lang="es-MX" sz="1800" kern="1200" dirty="0" smtClean="0"/>
            <a:t>Título cuarto		Título octavo</a:t>
          </a:r>
          <a:endParaRPr lang="es-MX" sz="1800" kern="1200" dirty="0"/>
        </a:p>
        <a:p>
          <a:pPr marL="171450" lvl="1" indent="-171450" algn="l" defTabSz="800100">
            <a:lnSpc>
              <a:spcPct val="90000"/>
            </a:lnSpc>
            <a:spcBef>
              <a:spcPct val="0"/>
            </a:spcBef>
            <a:spcAft>
              <a:spcPct val="15000"/>
            </a:spcAft>
            <a:buChar char="••"/>
          </a:pPr>
          <a:r>
            <a:rPr lang="es-MX" sz="1800" kern="1200" dirty="0" smtClean="0">
              <a:solidFill>
                <a:schemeClr val="accent2"/>
              </a:solidFill>
              <a:effectLst>
                <a:outerShdw blurRad="38100" dist="38100" dir="2700000" algn="tl">
                  <a:srgbClr val="000000">
                    <a:alpha val="43137"/>
                  </a:srgbClr>
                </a:outerShdw>
              </a:effectLst>
            </a:rPr>
            <a:t> Título quinto </a:t>
          </a:r>
          <a:r>
            <a:rPr lang="es-MX" sz="1800" kern="1200" dirty="0" smtClean="0"/>
            <a:t>		Título noveno</a:t>
          </a:r>
          <a:endParaRPr lang="es-MX" sz="1800" kern="1200" dirty="0"/>
        </a:p>
        <a:p>
          <a:pPr marL="171450" lvl="1" indent="-171450" algn="l" defTabSz="800100">
            <a:lnSpc>
              <a:spcPct val="90000"/>
            </a:lnSpc>
            <a:spcBef>
              <a:spcPct val="0"/>
            </a:spcBef>
            <a:spcAft>
              <a:spcPct val="15000"/>
            </a:spcAft>
            <a:buChar char="••"/>
          </a:pPr>
          <a:endParaRPr lang="es-MX" sz="1800" kern="1200" dirty="0"/>
        </a:p>
      </dsp:txBody>
      <dsp:txXfrm rot="5400000">
        <a:off x="3685604" y="-920565"/>
        <a:ext cx="3679714" cy="5521272"/>
      </dsp:txXfrm>
    </dsp:sp>
    <dsp:sp modelId="{48A9781B-EBB6-46BC-BF82-CA9D4ED9B410}">
      <dsp:nvSpPr>
        <dsp:cNvPr id="0" name=""/>
        <dsp:cNvSpPr/>
      </dsp:nvSpPr>
      <dsp:spPr>
        <a:xfrm>
          <a:off x="710" y="121147"/>
          <a:ext cx="2764114" cy="3437844"/>
        </a:xfrm>
        <a:prstGeom prst="roundRect">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MX" sz="2000" kern="1200" dirty="0" smtClean="0">
              <a:effectLst>
                <a:outerShdw blurRad="38100" dist="38100" dir="2700000" algn="tl">
                  <a:srgbClr val="000000">
                    <a:alpha val="43137"/>
                  </a:srgbClr>
                </a:outerShdw>
              </a:effectLst>
            </a:rPr>
            <a:t>Constitución Política de los Estados Unidos Mexicanos</a:t>
          </a:r>
          <a:endParaRPr lang="es-MX" sz="2000" kern="1200" dirty="0">
            <a:effectLst>
              <a:outerShdw blurRad="38100" dist="38100" dir="2700000" algn="tl">
                <a:srgbClr val="000000">
                  <a:alpha val="43137"/>
                </a:srgbClr>
              </a:outerShdw>
            </a:effectLst>
          </a:endParaRPr>
        </a:p>
      </dsp:txBody>
      <dsp:txXfrm>
        <a:off x="710" y="121147"/>
        <a:ext cx="2764114" cy="3437844"/>
      </dsp:txXfrm>
    </dsp:sp>
    <dsp:sp modelId="{58611630-5993-4034-96C5-961EF81D98C1}">
      <dsp:nvSpPr>
        <dsp:cNvPr id="0" name=""/>
        <dsp:cNvSpPr/>
      </dsp:nvSpPr>
      <dsp:spPr>
        <a:xfrm rot="5400000">
          <a:off x="4470346" y="2254988"/>
          <a:ext cx="2045058" cy="5120690"/>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es-MX" sz="1800" kern="1200" dirty="0" smtClean="0"/>
            <a:t>Artículo 4.- Toda persona tiene derecho a un </a:t>
          </a:r>
          <a:r>
            <a:rPr lang="es-MX" sz="1800" kern="1200" dirty="0" smtClean="0">
              <a:solidFill>
                <a:schemeClr val="accent2"/>
              </a:solidFill>
              <a:effectLst>
                <a:outerShdw blurRad="38100" dist="38100" dir="2700000" algn="tl">
                  <a:srgbClr val="000000">
                    <a:alpha val="43137"/>
                  </a:srgbClr>
                </a:outerShdw>
              </a:effectLst>
            </a:rPr>
            <a:t>medio ambiente </a:t>
          </a:r>
          <a:r>
            <a:rPr lang="es-MX" sz="1800" kern="1200" dirty="0" smtClean="0"/>
            <a:t>adecuado para su desarrollo y bienestar.</a:t>
          </a:r>
          <a:endParaRPr lang="es-MX" sz="1800" kern="1200" dirty="0"/>
        </a:p>
      </dsp:txBody>
      <dsp:txXfrm rot="5400000">
        <a:off x="4470346" y="2254988"/>
        <a:ext cx="2045058" cy="5120690"/>
      </dsp:txXfrm>
    </dsp:sp>
    <dsp:sp modelId="{D62A4270-BF04-4795-8C7E-39544805F02E}">
      <dsp:nvSpPr>
        <dsp:cNvPr id="0" name=""/>
        <dsp:cNvSpPr/>
      </dsp:nvSpPr>
      <dsp:spPr>
        <a:xfrm>
          <a:off x="710" y="3688387"/>
          <a:ext cx="2983250" cy="2228104"/>
        </a:xfrm>
        <a:prstGeom prst="roundRect">
          <a:avLst/>
        </a:prstGeom>
        <a:solidFill>
          <a:schemeClr val="accent2">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MX" sz="2000" kern="1200" dirty="0" smtClean="0">
              <a:effectLst>
                <a:outerShdw blurRad="38100" dist="38100" dir="2700000" algn="tl">
                  <a:srgbClr val="000000">
                    <a:alpha val="43137"/>
                  </a:srgbClr>
                </a:outerShdw>
              </a:effectLst>
            </a:rPr>
            <a:t>Título primero</a:t>
          </a:r>
        </a:p>
        <a:p>
          <a:pPr lvl="0" algn="ctr" defTabSz="889000">
            <a:lnSpc>
              <a:spcPct val="90000"/>
            </a:lnSpc>
            <a:spcBef>
              <a:spcPct val="0"/>
            </a:spcBef>
            <a:spcAft>
              <a:spcPct val="35000"/>
            </a:spcAft>
          </a:pPr>
          <a:r>
            <a:rPr lang="es-MX" sz="2000" kern="1200" dirty="0" smtClean="0">
              <a:effectLst>
                <a:outerShdw blurRad="38100" dist="38100" dir="2700000" algn="tl">
                  <a:srgbClr val="000000">
                    <a:alpha val="43137"/>
                  </a:srgbClr>
                </a:outerShdw>
              </a:effectLst>
            </a:rPr>
            <a:t>Capítulo I De las Garantías Individuales</a:t>
          </a:r>
          <a:endParaRPr lang="es-MX" sz="2000" kern="1200" dirty="0">
            <a:effectLst>
              <a:outerShdw blurRad="38100" dist="38100" dir="2700000" algn="tl">
                <a:srgbClr val="000000">
                  <a:alpha val="43137"/>
                </a:srgbClr>
              </a:outerShdw>
            </a:effectLst>
          </a:endParaRPr>
        </a:p>
      </dsp:txBody>
      <dsp:txXfrm>
        <a:off x="710" y="3688387"/>
        <a:ext cx="2983250" cy="222810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1E50F31-4C29-4F5C-B9A1-58E7FE1FE29C}">
      <dsp:nvSpPr>
        <dsp:cNvPr id="0" name=""/>
        <dsp:cNvSpPr/>
      </dsp:nvSpPr>
      <dsp:spPr>
        <a:xfrm rot="5400000">
          <a:off x="2551895" y="-118138"/>
          <a:ext cx="5786469" cy="6022746"/>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s-MX" sz="1800" b="1" kern="1200" dirty="0" smtClean="0"/>
            <a:t>Artículo 115. </a:t>
          </a:r>
          <a:r>
            <a:rPr lang="es-MX" sz="1800" kern="1200" dirty="0" smtClean="0"/>
            <a:t>Los Estados adoptarán, para su régimen interior, la forma de gobierno republicano, representativo, popular, teniendo como base de su división territorial y de su organización política y administrativa el Municipio Libre</a:t>
          </a:r>
          <a:endParaRPr lang="es-MX" sz="1800" kern="1200" dirty="0"/>
        </a:p>
        <a:p>
          <a:pPr marL="171450" lvl="1" indent="-171450" algn="l" defTabSz="800100">
            <a:lnSpc>
              <a:spcPct val="90000"/>
            </a:lnSpc>
            <a:spcBef>
              <a:spcPct val="0"/>
            </a:spcBef>
            <a:spcAft>
              <a:spcPct val="15000"/>
            </a:spcAft>
            <a:buChar char="••"/>
          </a:pPr>
          <a:r>
            <a:rPr lang="es-MX" sz="1800" b="1" kern="1200" dirty="0" smtClean="0">
              <a:solidFill>
                <a:schemeClr val="accent2"/>
              </a:solidFill>
              <a:effectLst>
                <a:outerShdw blurRad="38100" dist="38100" dir="2700000" algn="tl">
                  <a:srgbClr val="000000">
                    <a:alpha val="43137"/>
                  </a:srgbClr>
                </a:outerShdw>
              </a:effectLst>
            </a:rPr>
            <a:t>III. </a:t>
          </a:r>
          <a:r>
            <a:rPr lang="es-MX" sz="1800" kern="1200" dirty="0" smtClean="0">
              <a:solidFill>
                <a:schemeClr val="accent2"/>
              </a:solidFill>
              <a:effectLst>
                <a:outerShdw blurRad="38100" dist="38100" dir="2700000" algn="tl">
                  <a:srgbClr val="000000">
                    <a:alpha val="43137"/>
                  </a:srgbClr>
                </a:outerShdw>
              </a:effectLst>
            </a:rPr>
            <a:t>Los Municipios tendrán a su cargo las funciones y servicios públicos siguientes:</a:t>
          </a:r>
          <a:endParaRPr lang="es-MX" sz="1800" kern="1200" dirty="0">
            <a:solidFill>
              <a:schemeClr val="accent2"/>
            </a:solidFill>
            <a:effectLst>
              <a:outerShdw blurRad="38100" dist="38100" dir="2700000" algn="tl">
                <a:srgbClr val="000000">
                  <a:alpha val="43137"/>
                </a:srgbClr>
              </a:outerShdw>
            </a:effectLst>
          </a:endParaRPr>
        </a:p>
        <a:p>
          <a:pPr marL="171450" lvl="1" indent="-171450" algn="l" defTabSz="800100">
            <a:lnSpc>
              <a:spcPct val="90000"/>
            </a:lnSpc>
            <a:spcBef>
              <a:spcPct val="0"/>
            </a:spcBef>
            <a:spcAft>
              <a:spcPct val="15000"/>
            </a:spcAft>
            <a:buChar char="••"/>
          </a:pPr>
          <a:r>
            <a:rPr lang="es-MX" sz="1800" b="1" kern="1200" dirty="0" smtClean="0"/>
            <a:t>a) </a:t>
          </a:r>
          <a:r>
            <a:rPr lang="es-MX" sz="1800" kern="1200" dirty="0" smtClean="0"/>
            <a:t>Agua potable, drenaje, alcantarillado, tratamiento y disposición de sus aguas residuales;</a:t>
          </a:r>
          <a:endParaRPr lang="es-MX" sz="1800" kern="1200" dirty="0"/>
        </a:p>
        <a:p>
          <a:pPr marL="171450" lvl="1" indent="-171450" algn="l" defTabSz="800100">
            <a:lnSpc>
              <a:spcPct val="90000"/>
            </a:lnSpc>
            <a:spcBef>
              <a:spcPct val="0"/>
            </a:spcBef>
            <a:spcAft>
              <a:spcPct val="15000"/>
            </a:spcAft>
            <a:buChar char="••"/>
          </a:pPr>
          <a:r>
            <a:rPr lang="es-MX" sz="1800" b="1" kern="1200" dirty="0" smtClean="0"/>
            <a:t>b) </a:t>
          </a:r>
          <a:r>
            <a:rPr lang="es-MX" sz="1800" kern="1200" dirty="0" smtClean="0"/>
            <a:t>Alumbrado público.</a:t>
          </a:r>
          <a:endParaRPr lang="es-MX" sz="1800" kern="1200" dirty="0"/>
        </a:p>
        <a:p>
          <a:pPr marL="171450" lvl="1" indent="-171450" algn="l" defTabSz="800100">
            <a:lnSpc>
              <a:spcPct val="90000"/>
            </a:lnSpc>
            <a:spcBef>
              <a:spcPct val="0"/>
            </a:spcBef>
            <a:spcAft>
              <a:spcPct val="15000"/>
            </a:spcAft>
            <a:buChar char="••"/>
          </a:pPr>
          <a:r>
            <a:rPr lang="es-MX" sz="1800" b="1" kern="1200" dirty="0" smtClean="0"/>
            <a:t>c</a:t>
          </a:r>
          <a:r>
            <a:rPr lang="es-MX" sz="1800" b="1" kern="1200" dirty="0" smtClean="0">
              <a:solidFill>
                <a:schemeClr val="accent2"/>
              </a:solidFill>
              <a:effectLst>
                <a:outerShdw blurRad="38100" dist="38100" dir="2700000" algn="tl">
                  <a:srgbClr val="000000">
                    <a:alpha val="43137"/>
                  </a:srgbClr>
                </a:outerShdw>
              </a:effectLst>
            </a:rPr>
            <a:t>) </a:t>
          </a:r>
          <a:r>
            <a:rPr lang="es-MX" sz="1800" kern="1200" dirty="0" smtClean="0">
              <a:solidFill>
                <a:schemeClr val="accent2"/>
              </a:solidFill>
              <a:effectLst>
                <a:outerShdw blurRad="38100" dist="38100" dir="2700000" algn="tl">
                  <a:srgbClr val="000000">
                    <a:alpha val="43137"/>
                  </a:srgbClr>
                </a:outerShdw>
              </a:effectLst>
            </a:rPr>
            <a:t>Limpia, recolección, traslado, tratamiento y disposición final de residuos;</a:t>
          </a:r>
          <a:endParaRPr lang="es-MX" sz="1800" kern="1200" dirty="0">
            <a:solidFill>
              <a:schemeClr val="accent2"/>
            </a:solidFill>
            <a:effectLst>
              <a:outerShdw blurRad="38100" dist="38100" dir="2700000" algn="tl">
                <a:srgbClr val="000000">
                  <a:alpha val="43137"/>
                </a:srgbClr>
              </a:outerShdw>
            </a:effectLst>
          </a:endParaRPr>
        </a:p>
        <a:p>
          <a:pPr marL="171450" lvl="1" indent="-171450" algn="l" defTabSz="800100">
            <a:lnSpc>
              <a:spcPct val="90000"/>
            </a:lnSpc>
            <a:spcBef>
              <a:spcPct val="0"/>
            </a:spcBef>
            <a:spcAft>
              <a:spcPct val="15000"/>
            </a:spcAft>
            <a:buChar char="••"/>
          </a:pPr>
          <a:r>
            <a:rPr lang="es-MX" sz="1800" b="1" kern="1200" dirty="0" smtClean="0"/>
            <a:t>d) </a:t>
          </a:r>
          <a:r>
            <a:rPr lang="es-MX" sz="1800" kern="1200" dirty="0" smtClean="0"/>
            <a:t>Mercados y centrales de abasto.</a:t>
          </a:r>
          <a:endParaRPr lang="es-MX" sz="1800" kern="1200" dirty="0"/>
        </a:p>
        <a:p>
          <a:pPr marL="171450" lvl="1" indent="-171450" algn="l" defTabSz="800100">
            <a:lnSpc>
              <a:spcPct val="90000"/>
            </a:lnSpc>
            <a:spcBef>
              <a:spcPct val="0"/>
            </a:spcBef>
            <a:spcAft>
              <a:spcPct val="15000"/>
            </a:spcAft>
            <a:buChar char="••"/>
          </a:pPr>
          <a:r>
            <a:rPr lang="es-MX" sz="1800" b="1" kern="1200" dirty="0" smtClean="0"/>
            <a:t>e) </a:t>
          </a:r>
          <a:r>
            <a:rPr lang="es-MX" sz="1800" kern="1200" dirty="0" smtClean="0"/>
            <a:t>Panteones.</a:t>
          </a:r>
          <a:endParaRPr lang="es-MX" sz="1800" kern="1200" dirty="0"/>
        </a:p>
        <a:p>
          <a:pPr marL="171450" lvl="1" indent="-171450" algn="l" defTabSz="800100">
            <a:lnSpc>
              <a:spcPct val="90000"/>
            </a:lnSpc>
            <a:spcBef>
              <a:spcPct val="0"/>
            </a:spcBef>
            <a:spcAft>
              <a:spcPct val="15000"/>
            </a:spcAft>
            <a:buChar char="••"/>
          </a:pPr>
          <a:r>
            <a:rPr lang="es-MX" sz="1800" b="1" kern="1200" dirty="0" smtClean="0"/>
            <a:t>f) </a:t>
          </a:r>
          <a:r>
            <a:rPr lang="es-MX" sz="1800" kern="1200" dirty="0" smtClean="0"/>
            <a:t>Rastro.</a:t>
          </a:r>
          <a:endParaRPr lang="es-MX" sz="1800" kern="1200" dirty="0"/>
        </a:p>
        <a:p>
          <a:pPr marL="171450" lvl="1" indent="-171450" algn="l" defTabSz="800100">
            <a:lnSpc>
              <a:spcPct val="90000"/>
            </a:lnSpc>
            <a:spcBef>
              <a:spcPct val="0"/>
            </a:spcBef>
            <a:spcAft>
              <a:spcPct val="15000"/>
            </a:spcAft>
            <a:buChar char="••"/>
          </a:pPr>
          <a:r>
            <a:rPr lang="es-MX" sz="1800" b="1" kern="1200" dirty="0" smtClean="0"/>
            <a:t>g) </a:t>
          </a:r>
          <a:r>
            <a:rPr lang="es-MX" sz="1800" kern="1200" dirty="0" smtClean="0"/>
            <a:t>Calles, parques y jardines y su equipamiento;</a:t>
          </a:r>
          <a:endParaRPr lang="es-MX" sz="1800" kern="1200" dirty="0"/>
        </a:p>
        <a:p>
          <a:pPr marL="171450" lvl="1" indent="-171450" algn="l" defTabSz="800100">
            <a:lnSpc>
              <a:spcPct val="90000"/>
            </a:lnSpc>
            <a:spcBef>
              <a:spcPct val="0"/>
            </a:spcBef>
            <a:spcAft>
              <a:spcPct val="15000"/>
            </a:spcAft>
            <a:buChar char="••"/>
          </a:pPr>
          <a:r>
            <a:rPr lang="es-MX" sz="1800" b="1" kern="1200" dirty="0" smtClean="0"/>
            <a:t>h) </a:t>
          </a:r>
          <a:r>
            <a:rPr lang="es-MX" sz="1800" kern="1200" dirty="0" smtClean="0"/>
            <a:t>Seguridad pública, en los términos del artículo 21 de esta Constitución, policía preventiva municipal y tránsito; e</a:t>
          </a:r>
          <a:endParaRPr lang="es-MX" sz="1800" kern="1200" dirty="0"/>
        </a:p>
        <a:p>
          <a:pPr marL="171450" lvl="1" indent="-171450" algn="l" defTabSz="800100">
            <a:lnSpc>
              <a:spcPct val="90000"/>
            </a:lnSpc>
            <a:spcBef>
              <a:spcPct val="0"/>
            </a:spcBef>
            <a:spcAft>
              <a:spcPct val="15000"/>
            </a:spcAft>
            <a:buChar char="••"/>
          </a:pPr>
          <a:r>
            <a:rPr lang="es-MX" sz="1800" b="1" kern="1200" dirty="0" smtClean="0"/>
            <a:t>i) </a:t>
          </a:r>
          <a:r>
            <a:rPr lang="es-MX" sz="1800" kern="1200" dirty="0" smtClean="0"/>
            <a:t>Los demás que las Legislaturas locales determinen según las condiciones territoriales y socioeconómicas de los Municipios, así como su capacidad administrativa y financiera.</a:t>
          </a:r>
          <a:endParaRPr lang="es-MX" sz="1800" kern="1200" dirty="0"/>
        </a:p>
      </dsp:txBody>
      <dsp:txXfrm rot="5400000">
        <a:off x="2551895" y="-118138"/>
        <a:ext cx="5786469" cy="6022746"/>
      </dsp:txXfrm>
    </dsp:sp>
    <dsp:sp modelId="{206C2B93-85CC-4A56-9F3D-2B286FD9C4B4}">
      <dsp:nvSpPr>
        <dsp:cNvPr id="0" name=""/>
        <dsp:cNvSpPr/>
      </dsp:nvSpPr>
      <dsp:spPr>
        <a:xfrm>
          <a:off x="0" y="307648"/>
          <a:ext cx="2477691" cy="5109788"/>
        </a:xfrm>
        <a:prstGeom prst="roundRect">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MX" sz="2000" kern="1200" dirty="0" smtClean="0">
              <a:effectLst>
                <a:outerShdw blurRad="38100" dist="38100" dir="2700000" algn="tl">
                  <a:srgbClr val="000000">
                    <a:alpha val="43137"/>
                  </a:srgbClr>
                </a:outerShdw>
              </a:effectLst>
            </a:rPr>
            <a:t>Título Quinto</a:t>
          </a:r>
        </a:p>
        <a:p>
          <a:pPr lvl="0" algn="ctr" defTabSz="889000">
            <a:lnSpc>
              <a:spcPct val="90000"/>
            </a:lnSpc>
            <a:spcBef>
              <a:spcPct val="0"/>
            </a:spcBef>
            <a:spcAft>
              <a:spcPct val="35000"/>
            </a:spcAft>
          </a:pPr>
          <a:r>
            <a:rPr lang="es-MX" sz="2000" kern="1200" dirty="0" smtClean="0">
              <a:effectLst>
                <a:outerShdw blurRad="38100" dist="38100" dir="2700000" algn="tl">
                  <a:srgbClr val="000000">
                    <a:alpha val="43137"/>
                  </a:srgbClr>
                </a:outerShdw>
              </a:effectLst>
            </a:rPr>
            <a:t>De los Estados de la Federación y del Distrito Federal</a:t>
          </a:r>
          <a:endParaRPr lang="es-MX" sz="2000" kern="1200" dirty="0">
            <a:effectLst>
              <a:outerShdw blurRad="38100" dist="38100" dir="2700000" algn="tl">
                <a:srgbClr val="000000">
                  <a:alpha val="43137"/>
                </a:srgbClr>
              </a:outerShdw>
            </a:effectLst>
          </a:endParaRPr>
        </a:p>
      </dsp:txBody>
      <dsp:txXfrm>
        <a:off x="0" y="307648"/>
        <a:ext cx="2477691" cy="510978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FF30041-0161-49B1-899E-3219CCC48E07}">
      <dsp:nvSpPr>
        <dsp:cNvPr id="0" name=""/>
        <dsp:cNvSpPr/>
      </dsp:nvSpPr>
      <dsp:spPr>
        <a:xfrm rot="5400000">
          <a:off x="2114332" y="-171380"/>
          <a:ext cx="6215096" cy="6557866"/>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s-MX" sz="1800" kern="1200" dirty="0" smtClean="0"/>
            <a:t>Sin perjuicio de su competencia constitucional, en el desempeño de las funciones o la prestación de los servicios a su cargo, los municipios observarán lo dispuesto por las leyes federales y estatales.</a:t>
          </a:r>
          <a:endParaRPr lang="es-MX" sz="1800" kern="1200" dirty="0"/>
        </a:p>
        <a:p>
          <a:pPr marL="171450" lvl="1" indent="-171450" algn="l" defTabSz="800100">
            <a:lnSpc>
              <a:spcPct val="90000"/>
            </a:lnSpc>
            <a:spcBef>
              <a:spcPct val="0"/>
            </a:spcBef>
            <a:spcAft>
              <a:spcPct val="15000"/>
            </a:spcAft>
            <a:buChar char="••"/>
          </a:pPr>
          <a:r>
            <a:rPr lang="es-MX" sz="1800" kern="1200" dirty="0"/>
            <a:t>Los Municipios, previo acuerdo entre sus ayuntamientos, podrán coordinarse y asociarse para la </a:t>
          </a:r>
          <a:r>
            <a:rPr lang="es-MX" sz="1800" kern="1200" dirty="0" smtClean="0"/>
            <a:t>más eficaz prestación de los servicios públicos o el mejor ejercicio de las funciones que les correspondan. En este caso y tratándose de la asociación de municipios de dos o más Estados, deberán contar con la aprobación de las legislaturas de los Estados respectivas. Así mismo cuando a juicio del ayuntamiento respectivo sea necesario, podrán celebrar convenios con el Estado para que éste, de manera directa o a través del organismo correspondiente, se haga cargo en forma temporal de algunos de ellos, o bien se presten o ejerzan coordinadamente por el Estado y el propio municipio.</a:t>
          </a:r>
          <a:endParaRPr lang="es-MX" sz="1800" kern="1200" dirty="0"/>
        </a:p>
        <a:p>
          <a:pPr marL="171450" lvl="1" indent="-171450" algn="l" defTabSz="800100">
            <a:lnSpc>
              <a:spcPct val="90000"/>
            </a:lnSpc>
            <a:spcBef>
              <a:spcPct val="0"/>
            </a:spcBef>
            <a:spcAft>
              <a:spcPct val="15000"/>
            </a:spcAft>
            <a:buChar char="••"/>
          </a:pPr>
          <a:r>
            <a:rPr lang="es-MX" sz="1800" kern="1200" dirty="0"/>
            <a:t>Las comunidades indígenas, dentro del ámbito municipal, podrán coordinarse y asociarse en </a:t>
          </a:r>
          <a:r>
            <a:rPr lang="es-MX" sz="1800" kern="1200" dirty="0" smtClean="0"/>
            <a:t>los términos y para los efectos que prevenga la ley.</a:t>
          </a:r>
          <a:endParaRPr lang="es-MX" sz="1800" kern="1200" dirty="0"/>
        </a:p>
      </dsp:txBody>
      <dsp:txXfrm rot="5400000">
        <a:off x="2114332" y="-171380"/>
        <a:ext cx="6215096" cy="6557866"/>
      </dsp:txXfrm>
    </dsp:sp>
    <dsp:sp modelId="{48A9781B-EBB6-46BC-BF82-CA9D4ED9B410}">
      <dsp:nvSpPr>
        <dsp:cNvPr id="0" name=""/>
        <dsp:cNvSpPr/>
      </dsp:nvSpPr>
      <dsp:spPr>
        <a:xfrm>
          <a:off x="308" y="3142"/>
          <a:ext cx="1942639" cy="6208820"/>
        </a:xfrm>
        <a:prstGeom prst="roundRect">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MX" sz="2000" kern="1200" dirty="0" smtClean="0">
              <a:effectLst>
                <a:outerShdw blurRad="38100" dist="38100" dir="2700000" algn="tl">
                  <a:srgbClr val="000000">
                    <a:alpha val="43137"/>
                  </a:srgbClr>
                </a:outerShdw>
              </a:effectLst>
            </a:rPr>
            <a:t>Constitución Política de los Estados Unidos Mexicanos</a:t>
          </a:r>
          <a:endParaRPr lang="es-MX" sz="2000" kern="1200" dirty="0">
            <a:effectLst>
              <a:outerShdw blurRad="38100" dist="38100" dir="2700000" algn="tl">
                <a:srgbClr val="000000">
                  <a:alpha val="43137"/>
                </a:srgbClr>
              </a:outerShdw>
            </a:effectLst>
          </a:endParaRPr>
        </a:p>
      </dsp:txBody>
      <dsp:txXfrm>
        <a:off x="308" y="3142"/>
        <a:ext cx="1942639" cy="620882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C0BAA9-30B8-44C1-8AB3-6DD0809119E2}">
      <dsp:nvSpPr>
        <dsp:cNvPr id="0" name=""/>
        <dsp:cNvSpPr/>
      </dsp:nvSpPr>
      <dsp:spPr>
        <a:xfrm>
          <a:off x="82593" y="0"/>
          <a:ext cx="5143536" cy="5143536"/>
        </a:xfrm>
        <a:prstGeom prst="triangle">
          <a:avLst/>
        </a:prstGeom>
        <a:solidFill>
          <a:schemeClr val="accent6">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CE2082-4375-42AD-9A98-953F3872BFF0}">
      <dsp:nvSpPr>
        <dsp:cNvPr id="0" name=""/>
        <dsp:cNvSpPr/>
      </dsp:nvSpPr>
      <dsp:spPr>
        <a:xfrm>
          <a:off x="0" y="116288"/>
          <a:ext cx="3343298" cy="663033"/>
        </a:xfrm>
        <a:prstGeom prst="roundRect">
          <a:avLst/>
        </a:prstGeom>
        <a:solidFill>
          <a:schemeClr val="lt1">
            <a:alpha val="90000"/>
            <a:hueOff val="0"/>
            <a:satOff val="0"/>
            <a:lumOff val="0"/>
            <a:alphaOff val="0"/>
          </a:schemeClr>
        </a:solidFill>
        <a:ln w="25400" cap="flat" cmpd="sng" algn="ctr">
          <a:solidFill>
            <a:schemeClr val="accent6">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smtClean="0"/>
            <a:t>Constitución Política de los Estados Unidos Mexicanos</a:t>
          </a:r>
          <a:endParaRPr lang="es-MX" sz="1800" kern="1200" dirty="0"/>
        </a:p>
      </dsp:txBody>
      <dsp:txXfrm>
        <a:off x="0" y="116288"/>
        <a:ext cx="3343298" cy="663033"/>
      </dsp:txXfrm>
    </dsp:sp>
    <dsp:sp modelId="{291A7AA5-CAA0-4B9A-866E-05A530EEA086}">
      <dsp:nvSpPr>
        <dsp:cNvPr id="0" name=""/>
        <dsp:cNvSpPr/>
      </dsp:nvSpPr>
      <dsp:spPr>
        <a:xfrm>
          <a:off x="0" y="968379"/>
          <a:ext cx="3343298" cy="473087"/>
        </a:xfrm>
        <a:prstGeom prst="roundRect">
          <a:avLst/>
        </a:prstGeom>
        <a:solidFill>
          <a:schemeClr val="lt1">
            <a:alpha val="90000"/>
            <a:hueOff val="0"/>
            <a:satOff val="0"/>
            <a:lumOff val="0"/>
            <a:alphaOff val="0"/>
          </a:schemeClr>
        </a:solidFill>
        <a:ln w="25400" cap="flat" cmpd="sng" algn="ctr">
          <a:solidFill>
            <a:schemeClr val="accent6">
              <a:alpha val="90000"/>
              <a:hueOff val="0"/>
              <a:satOff val="0"/>
              <a:lumOff val="0"/>
              <a:alphaOff val="-6667"/>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MX" sz="1800" kern="1200" dirty="0" smtClean="0"/>
            <a:t>Leyes</a:t>
          </a:r>
          <a:endParaRPr lang="es-MX" sz="1800" kern="1200" dirty="0"/>
        </a:p>
      </dsp:txBody>
      <dsp:txXfrm>
        <a:off x="0" y="968379"/>
        <a:ext cx="3343298" cy="473087"/>
      </dsp:txXfrm>
    </dsp:sp>
    <dsp:sp modelId="{AE499BB8-4035-46F1-BF05-6493F7B1957D}">
      <dsp:nvSpPr>
        <dsp:cNvPr id="0" name=""/>
        <dsp:cNvSpPr/>
      </dsp:nvSpPr>
      <dsp:spPr>
        <a:xfrm>
          <a:off x="0" y="1571634"/>
          <a:ext cx="3343298" cy="356990"/>
        </a:xfrm>
        <a:prstGeom prst="roundRect">
          <a:avLst/>
        </a:prstGeom>
        <a:solidFill>
          <a:schemeClr val="lt1">
            <a:alpha val="90000"/>
            <a:hueOff val="0"/>
            <a:satOff val="0"/>
            <a:lumOff val="0"/>
            <a:alphaOff val="0"/>
          </a:schemeClr>
        </a:solidFill>
        <a:ln w="25400" cap="flat" cmpd="sng" algn="ctr">
          <a:solidFill>
            <a:schemeClr val="accent6">
              <a:alpha val="90000"/>
              <a:hueOff val="0"/>
              <a:satOff val="0"/>
              <a:lumOff val="0"/>
              <a:alphaOff val="-13333"/>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Reglamentos</a:t>
          </a:r>
          <a:endParaRPr lang="es-MX" sz="2000" kern="1200" dirty="0"/>
        </a:p>
      </dsp:txBody>
      <dsp:txXfrm>
        <a:off x="0" y="1571634"/>
        <a:ext cx="3343298" cy="356990"/>
      </dsp:txXfrm>
    </dsp:sp>
    <dsp:sp modelId="{18022FEC-853C-4D53-AD5A-51C8D6A7EA69}">
      <dsp:nvSpPr>
        <dsp:cNvPr id="0" name=""/>
        <dsp:cNvSpPr/>
      </dsp:nvSpPr>
      <dsp:spPr>
        <a:xfrm>
          <a:off x="0" y="3071833"/>
          <a:ext cx="3343298" cy="549104"/>
        </a:xfrm>
        <a:prstGeom prst="roundRect">
          <a:avLst/>
        </a:prstGeom>
        <a:solidFill>
          <a:schemeClr val="lt1">
            <a:alpha val="90000"/>
            <a:hueOff val="0"/>
            <a:satOff val="0"/>
            <a:lumOff val="0"/>
            <a:alphaOff val="0"/>
          </a:schemeClr>
        </a:solidFill>
        <a:ln w="25400" cap="flat" cmpd="sng" algn="ctr">
          <a:solidFill>
            <a:schemeClr val="accent6">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Reglamentos de las Leyes estatales</a:t>
          </a:r>
          <a:endParaRPr lang="es-MX" sz="2000" kern="1200" dirty="0"/>
        </a:p>
      </dsp:txBody>
      <dsp:txXfrm>
        <a:off x="0" y="3071833"/>
        <a:ext cx="3343298" cy="549104"/>
      </dsp:txXfrm>
    </dsp:sp>
    <dsp:sp modelId="{2191201D-7992-4558-9D83-BE41BA46EA6D}">
      <dsp:nvSpPr>
        <dsp:cNvPr id="0" name=""/>
        <dsp:cNvSpPr/>
      </dsp:nvSpPr>
      <dsp:spPr>
        <a:xfrm>
          <a:off x="0" y="3714776"/>
          <a:ext cx="3343298" cy="663033"/>
        </a:xfrm>
        <a:prstGeom prst="roundRect">
          <a:avLst/>
        </a:prstGeom>
        <a:solidFill>
          <a:schemeClr val="lt1">
            <a:alpha val="90000"/>
            <a:hueOff val="0"/>
            <a:satOff val="0"/>
            <a:lumOff val="0"/>
            <a:alphaOff val="0"/>
          </a:schemeClr>
        </a:solidFill>
        <a:ln w="25400" cap="flat" cmpd="sng" algn="ctr">
          <a:solidFill>
            <a:schemeClr val="accent6">
              <a:alpha val="90000"/>
              <a:hueOff val="0"/>
              <a:satOff val="0"/>
              <a:lumOff val="0"/>
              <a:alphaOff val="-26667"/>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Normas ambientales</a:t>
          </a:r>
          <a:endParaRPr lang="es-MX" sz="2000" kern="1200" dirty="0"/>
        </a:p>
      </dsp:txBody>
      <dsp:txXfrm>
        <a:off x="0" y="3714776"/>
        <a:ext cx="3343298" cy="663033"/>
      </dsp:txXfrm>
    </dsp:sp>
    <dsp:sp modelId="{81621DBA-25BB-4CF3-81E1-42E9846D4104}">
      <dsp:nvSpPr>
        <dsp:cNvPr id="0" name=""/>
        <dsp:cNvSpPr/>
      </dsp:nvSpPr>
      <dsp:spPr>
        <a:xfrm>
          <a:off x="0" y="2571767"/>
          <a:ext cx="3343298" cy="373573"/>
        </a:xfrm>
        <a:prstGeom prst="roundRect">
          <a:avLst/>
        </a:prstGeom>
        <a:solidFill>
          <a:schemeClr val="lt1">
            <a:alpha val="90000"/>
            <a:hueOff val="0"/>
            <a:satOff val="0"/>
            <a:lumOff val="0"/>
            <a:alphaOff val="0"/>
          </a:schemeClr>
        </a:solidFill>
        <a:ln w="25400" cap="flat" cmpd="sng" algn="ctr">
          <a:solidFill>
            <a:schemeClr val="accent6">
              <a:alpha val="90000"/>
              <a:hueOff val="0"/>
              <a:satOff val="0"/>
              <a:lumOff val="0"/>
              <a:alphaOff val="-33333"/>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Leyes estatales </a:t>
          </a:r>
          <a:endParaRPr lang="es-MX" sz="2000" kern="1200" dirty="0"/>
        </a:p>
      </dsp:txBody>
      <dsp:txXfrm>
        <a:off x="0" y="2571767"/>
        <a:ext cx="3343298" cy="373573"/>
      </dsp:txXfrm>
    </dsp:sp>
    <dsp:sp modelId="{317A2FEF-1A8D-4D45-BB0B-BF57768737DB}">
      <dsp:nvSpPr>
        <dsp:cNvPr id="0" name=""/>
        <dsp:cNvSpPr/>
      </dsp:nvSpPr>
      <dsp:spPr>
        <a:xfrm>
          <a:off x="0" y="2000265"/>
          <a:ext cx="3343298" cy="452852"/>
        </a:xfrm>
        <a:prstGeom prst="roundRect">
          <a:avLst/>
        </a:prstGeom>
        <a:solidFill>
          <a:schemeClr val="lt1">
            <a:alpha val="90000"/>
            <a:hueOff val="0"/>
            <a:satOff val="0"/>
            <a:lumOff val="0"/>
            <a:alphaOff val="0"/>
          </a:schemeClr>
        </a:solidFill>
        <a:ln w="25400" cap="flat" cmpd="sng" algn="ctr">
          <a:solidFill>
            <a:schemeClr val="accent6">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NOM’S,  NMX </a:t>
          </a:r>
          <a:endParaRPr lang="es-MX" sz="2000" kern="1200" dirty="0"/>
        </a:p>
      </dsp:txBody>
      <dsp:txXfrm>
        <a:off x="0" y="2000265"/>
        <a:ext cx="3343298" cy="452852"/>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FF30041-0161-49B1-899E-3219CCC48E07}">
      <dsp:nvSpPr>
        <dsp:cNvPr id="0" name=""/>
        <dsp:cNvSpPr/>
      </dsp:nvSpPr>
      <dsp:spPr>
        <a:xfrm rot="5400000">
          <a:off x="4159316" y="-1394221"/>
          <a:ext cx="2732075" cy="5521272"/>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s-MX" sz="1800" b="1" kern="1200" dirty="0" smtClean="0">
              <a:solidFill>
                <a:schemeClr val="tx1"/>
              </a:solidFill>
              <a:effectLst/>
            </a:rPr>
            <a:t>Título primero 		</a:t>
          </a:r>
          <a:endParaRPr lang="es-MX" sz="1800" b="1" kern="1200" dirty="0">
            <a:solidFill>
              <a:schemeClr val="tx1"/>
            </a:solidFill>
            <a:effectLst/>
          </a:endParaRPr>
        </a:p>
        <a:p>
          <a:pPr marL="171450" lvl="1" indent="-171450" algn="l" defTabSz="800100">
            <a:lnSpc>
              <a:spcPct val="90000"/>
            </a:lnSpc>
            <a:spcBef>
              <a:spcPct val="0"/>
            </a:spcBef>
            <a:spcAft>
              <a:spcPct val="15000"/>
            </a:spcAft>
            <a:buChar char="••"/>
          </a:pPr>
          <a:r>
            <a:rPr lang="es-MX" sz="1800" b="1" kern="1200" dirty="0" smtClean="0">
              <a:solidFill>
                <a:schemeClr val="tx1"/>
              </a:solidFill>
              <a:effectLst/>
            </a:rPr>
            <a:t>Título segundo 		 </a:t>
          </a:r>
          <a:endParaRPr lang="es-MX" sz="1800" b="1" kern="1200" dirty="0">
            <a:solidFill>
              <a:schemeClr val="tx1"/>
            </a:solidFill>
            <a:effectLst/>
          </a:endParaRPr>
        </a:p>
        <a:p>
          <a:pPr marL="171450" lvl="1" indent="-171450" algn="l" defTabSz="800100">
            <a:lnSpc>
              <a:spcPct val="90000"/>
            </a:lnSpc>
            <a:spcBef>
              <a:spcPct val="0"/>
            </a:spcBef>
            <a:spcAft>
              <a:spcPct val="15000"/>
            </a:spcAft>
            <a:buChar char="••"/>
          </a:pPr>
          <a:r>
            <a:rPr lang="es-MX" sz="1800" b="1" kern="1200" dirty="0" smtClean="0">
              <a:solidFill>
                <a:schemeClr val="tx1"/>
              </a:solidFill>
              <a:effectLst/>
            </a:rPr>
            <a:t>Título tercero		</a:t>
          </a:r>
          <a:endParaRPr lang="es-MX" sz="1800" b="1" kern="1200" dirty="0">
            <a:solidFill>
              <a:schemeClr val="tx1"/>
            </a:solidFill>
            <a:effectLst/>
          </a:endParaRPr>
        </a:p>
        <a:p>
          <a:pPr marL="171450" lvl="1" indent="-171450" algn="l" defTabSz="800100">
            <a:lnSpc>
              <a:spcPct val="90000"/>
            </a:lnSpc>
            <a:spcBef>
              <a:spcPct val="0"/>
            </a:spcBef>
            <a:spcAft>
              <a:spcPct val="15000"/>
            </a:spcAft>
            <a:buChar char="••"/>
          </a:pPr>
          <a:r>
            <a:rPr lang="es-MX" sz="1800" b="1" kern="1200" dirty="0" smtClean="0">
              <a:solidFill>
                <a:schemeClr val="accent6"/>
              </a:solidFill>
              <a:effectLst>
                <a:outerShdw blurRad="38100" dist="38100" dir="2700000" algn="tl">
                  <a:srgbClr val="000000">
                    <a:alpha val="43137"/>
                  </a:srgbClr>
                </a:outerShdw>
              </a:effectLst>
            </a:rPr>
            <a:t>Título cuarto</a:t>
          </a:r>
          <a:r>
            <a:rPr lang="es-MX" sz="1800" b="1" kern="1200" dirty="0" smtClean="0">
              <a:solidFill>
                <a:schemeClr val="tx1"/>
              </a:solidFill>
              <a:effectLst/>
            </a:rPr>
            <a:t>		</a:t>
          </a:r>
          <a:endParaRPr lang="es-MX" sz="1800" b="1" kern="1200" dirty="0">
            <a:solidFill>
              <a:schemeClr val="tx1"/>
            </a:solidFill>
            <a:effectLst/>
          </a:endParaRPr>
        </a:p>
        <a:p>
          <a:pPr marL="171450" lvl="1" indent="-171450" algn="l" defTabSz="800100">
            <a:lnSpc>
              <a:spcPct val="90000"/>
            </a:lnSpc>
            <a:spcBef>
              <a:spcPct val="0"/>
            </a:spcBef>
            <a:spcAft>
              <a:spcPct val="15000"/>
            </a:spcAft>
            <a:buChar char="••"/>
          </a:pPr>
          <a:r>
            <a:rPr lang="es-MX" sz="1800" b="1" kern="1200" dirty="0" smtClean="0">
              <a:solidFill>
                <a:schemeClr val="tx1"/>
              </a:solidFill>
              <a:effectLst/>
            </a:rPr>
            <a:t>Título quinto</a:t>
          </a:r>
          <a:endParaRPr lang="es-MX" sz="1800" b="1" kern="1200" dirty="0">
            <a:effectLst/>
          </a:endParaRPr>
        </a:p>
        <a:p>
          <a:pPr marL="171450" lvl="1" indent="-171450" algn="l" defTabSz="800100">
            <a:lnSpc>
              <a:spcPct val="90000"/>
            </a:lnSpc>
            <a:spcBef>
              <a:spcPct val="0"/>
            </a:spcBef>
            <a:spcAft>
              <a:spcPct val="15000"/>
            </a:spcAft>
            <a:buChar char="••"/>
          </a:pPr>
          <a:r>
            <a:rPr lang="es-MX" sz="1800" b="1" kern="1200" dirty="0" smtClean="0">
              <a:solidFill>
                <a:schemeClr val="tx1"/>
              </a:solidFill>
              <a:effectLst/>
            </a:rPr>
            <a:t>Título sexto </a:t>
          </a:r>
          <a:r>
            <a:rPr lang="es-MX" sz="1800" b="1" kern="1200" dirty="0" smtClean="0">
              <a:effectLst/>
            </a:rPr>
            <a:t>		</a:t>
          </a:r>
          <a:endParaRPr lang="es-MX" sz="1800" b="1" kern="1200" dirty="0">
            <a:effectLst/>
          </a:endParaRPr>
        </a:p>
        <a:p>
          <a:pPr marL="171450" lvl="1" indent="-171450" algn="l" defTabSz="800100">
            <a:lnSpc>
              <a:spcPct val="90000"/>
            </a:lnSpc>
            <a:spcBef>
              <a:spcPct val="0"/>
            </a:spcBef>
            <a:spcAft>
              <a:spcPct val="15000"/>
            </a:spcAft>
            <a:buChar char="••"/>
          </a:pPr>
          <a:endParaRPr lang="es-MX" sz="1800" b="1" kern="1200" dirty="0">
            <a:effectLst/>
          </a:endParaRPr>
        </a:p>
      </dsp:txBody>
      <dsp:txXfrm rot="5400000">
        <a:off x="4159316" y="-1394221"/>
        <a:ext cx="2732075" cy="5521272"/>
      </dsp:txXfrm>
    </dsp:sp>
    <dsp:sp modelId="{48A9781B-EBB6-46BC-BF82-CA9D4ED9B410}">
      <dsp:nvSpPr>
        <dsp:cNvPr id="0" name=""/>
        <dsp:cNvSpPr/>
      </dsp:nvSpPr>
      <dsp:spPr>
        <a:xfrm>
          <a:off x="603" y="158497"/>
          <a:ext cx="2764114" cy="2415835"/>
        </a:xfrm>
        <a:prstGeom prst="roundRect">
          <a:avLst/>
        </a:prstGeom>
        <a:solidFill>
          <a:schemeClr val="accent2">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MX" sz="2000" kern="1200" dirty="0" smtClean="0">
              <a:effectLst>
                <a:outerShdw blurRad="38100" dist="38100" dir="2700000" algn="tl">
                  <a:srgbClr val="000000">
                    <a:alpha val="43137"/>
                  </a:srgbClr>
                </a:outerShdw>
              </a:effectLst>
            </a:rPr>
            <a:t>Ley general del equilibrio ecológico y la protección al ambiente</a:t>
          </a:r>
          <a:endParaRPr lang="es-MX" sz="2000" kern="1200" dirty="0">
            <a:effectLst>
              <a:outerShdw blurRad="38100" dist="38100" dir="2700000" algn="tl">
                <a:srgbClr val="000000">
                  <a:alpha val="43137"/>
                </a:srgbClr>
              </a:outerShdw>
            </a:effectLst>
          </a:endParaRPr>
        </a:p>
      </dsp:txBody>
      <dsp:txXfrm>
        <a:off x="603" y="158497"/>
        <a:ext cx="2764114" cy="2415835"/>
      </dsp:txXfrm>
    </dsp:sp>
    <dsp:sp modelId="{58611630-5993-4034-96C5-961EF81D98C1}">
      <dsp:nvSpPr>
        <dsp:cNvPr id="0" name=""/>
        <dsp:cNvSpPr/>
      </dsp:nvSpPr>
      <dsp:spPr>
        <a:xfrm rot="5400000">
          <a:off x="4018294" y="1523576"/>
          <a:ext cx="2854945" cy="5587856"/>
        </a:xfrm>
        <a:prstGeom prst="round2SameRect">
          <a:avLst/>
        </a:prstGeom>
        <a:solidFill>
          <a:schemeClr val="accent2">
            <a:alpha val="90000"/>
            <a:tint val="40000"/>
            <a:hueOff val="0"/>
            <a:satOff val="0"/>
            <a:lumOff val="0"/>
            <a:alphaOff val="0"/>
          </a:schemeClr>
        </a:solidFill>
        <a:ln w="254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es-MX" sz="1800" kern="1200" dirty="0" smtClean="0"/>
            <a:t>Capítulo IV.- Prevención y control de la contaminación.</a:t>
          </a:r>
          <a:endParaRPr lang="es-MX" sz="1800" kern="1200" dirty="0"/>
        </a:p>
        <a:p>
          <a:pPr marL="171450" lvl="1" indent="-171450" algn="just" defTabSz="800100">
            <a:lnSpc>
              <a:spcPct val="90000"/>
            </a:lnSpc>
            <a:spcBef>
              <a:spcPct val="0"/>
            </a:spcBef>
            <a:spcAft>
              <a:spcPct val="15000"/>
            </a:spcAft>
            <a:buChar char="••"/>
          </a:pPr>
          <a:r>
            <a:rPr lang="es-MX" sz="1800" kern="1200" dirty="0" smtClean="0"/>
            <a:t>ARTICULO 134.- Para la prevención y control de la contaminación del suelo, se considerarán los siguientes criterios:</a:t>
          </a:r>
          <a:endParaRPr lang="es-MX" sz="1800" kern="1200" dirty="0"/>
        </a:p>
        <a:p>
          <a:pPr marL="171450" lvl="1" indent="-171450" algn="just" defTabSz="800100">
            <a:lnSpc>
              <a:spcPct val="90000"/>
            </a:lnSpc>
            <a:spcBef>
              <a:spcPct val="0"/>
            </a:spcBef>
            <a:spcAft>
              <a:spcPct val="15000"/>
            </a:spcAft>
            <a:buChar char="••"/>
          </a:pPr>
          <a:r>
            <a:rPr lang="es-MX" sz="1800" kern="1200" dirty="0" smtClean="0"/>
            <a:t>(REFORMADA, D.O.F. 13 DE DICIEMBRE DE 1996)</a:t>
          </a:r>
          <a:endParaRPr lang="es-MX" sz="1800" kern="1200" dirty="0"/>
        </a:p>
        <a:p>
          <a:pPr marL="171450" lvl="1" indent="-171450" algn="l" defTabSz="800100">
            <a:lnSpc>
              <a:spcPct val="90000"/>
            </a:lnSpc>
            <a:spcBef>
              <a:spcPct val="0"/>
            </a:spcBef>
            <a:spcAft>
              <a:spcPct val="15000"/>
            </a:spcAft>
            <a:buChar char="••"/>
          </a:pPr>
          <a:r>
            <a:rPr lang="es-MX" sz="1800" kern="1200" dirty="0" smtClean="0"/>
            <a:t>III. Es necesario prevenir y reducir la generación de residuos sólidos, municipales e industriales;  incorporar técnicas y procedimientos para su reuso y reciclaje, así como regular su manejo y disposición final eficientes;</a:t>
          </a:r>
          <a:endParaRPr lang="es-MX" sz="1800" kern="1200" dirty="0"/>
        </a:p>
      </dsp:txBody>
      <dsp:txXfrm rot="5400000">
        <a:off x="4018294" y="1523576"/>
        <a:ext cx="2854945" cy="5587856"/>
      </dsp:txXfrm>
    </dsp:sp>
    <dsp:sp modelId="{D62A4270-BF04-4795-8C7E-39544805F02E}">
      <dsp:nvSpPr>
        <dsp:cNvPr id="0" name=""/>
        <dsp:cNvSpPr/>
      </dsp:nvSpPr>
      <dsp:spPr>
        <a:xfrm>
          <a:off x="603" y="2744263"/>
          <a:ext cx="2697744" cy="3110482"/>
        </a:xfrm>
        <a:prstGeom prst="roundRect">
          <a:avLst/>
        </a:prstGeom>
        <a:solidFill>
          <a:schemeClr val="accent2">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MX" sz="2000" kern="1200" dirty="0" smtClean="0">
              <a:effectLst>
                <a:outerShdw blurRad="38100" dist="38100" dir="2700000" algn="tl">
                  <a:srgbClr val="000000">
                    <a:alpha val="43137"/>
                  </a:srgbClr>
                </a:outerShdw>
              </a:effectLst>
            </a:rPr>
            <a:t>Título cuarto</a:t>
          </a:r>
        </a:p>
        <a:p>
          <a:pPr lvl="0" algn="ctr" defTabSz="889000">
            <a:lnSpc>
              <a:spcPct val="90000"/>
            </a:lnSpc>
            <a:spcBef>
              <a:spcPct val="0"/>
            </a:spcBef>
            <a:spcAft>
              <a:spcPct val="35000"/>
            </a:spcAft>
          </a:pPr>
          <a:r>
            <a:rPr lang="es-MX" sz="2000" kern="1200" dirty="0" smtClean="0">
              <a:effectLst>
                <a:outerShdw blurRad="38100" dist="38100" dir="2700000" algn="tl">
                  <a:srgbClr val="000000">
                    <a:alpha val="43137"/>
                  </a:srgbClr>
                </a:outerShdw>
              </a:effectLst>
            </a:rPr>
            <a:t>Protección al ambiente</a:t>
          </a:r>
        </a:p>
      </dsp:txBody>
      <dsp:txXfrm>
        <a:off x="603" y="2744263"/>
        <a:ext cx="2697744" cy="3110482"/>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0732E12-C901-41B9-9B58-744A22E246EB}">
      <dsp:nvSpPr>
        <dsp:cNvPr id="0" name=""/>
        <dsp:cNvSpPr/>
      </dsp:nvSpPr>
      <dsp:spPr>
        <a:xfrm rot="5400000">
          <a:off x="4570859" y="-2086749"/>
          <a:ext cx="1446619" cy="598365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Atención de las denuncias ciudadanas que cualquier persona le presente por violaciones o incumplimiento a las disposiciones de la presente ley, dándole curso legal de acuerdo a su Ley Orgánica</a:t>
          </a:r>
          <a:endParaRPr lang="es-MX" sz="1600" kern="1200" dirty="0">
            <a:effectLst>
              <a:outerShdw blurRad="38100" dist="38100" dir="2700000" algn="tl">
                <a:srgbClr val="000000">
                  <a:alpha val="43137"/>
                </a:srgbClr>
              </a:outerShdw>
            </a:effectLst>
          </a:endParaRPr>
        </a:p>
      </dsp:txBody>
      <dsp:txXfrm rot="5400000">
        <a:off x="4570859" y="-2086749"/>
        <a:ext cx="1446619" cy="5983654"/>
      </dsp:txXfrm>
    </dsp:sp>
    <dsp:sp modelId="{B27E244A-CD08-40AA-981E-AD26F9B55BA0}">
      <dsp:nvSpPr>
        <dsp:cNvPr id="0" name=""/>
        <dsp:cNvSpPr/>
      </dsp:nvSpPr>
      <dsp:spPr>
        <a:xfrm>
          <a:off x="811" y="940"/>
          <a:ext cx="2301531" cy="180827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s-MX" sz="1600" kern="1200" dirty="0" smtClean="0">
              <a:effectLst>
                <a:outerShdw blurRad="38100" dist="38100" dir="2700000" algn="tl">
                  <a:srgbClr val="000000">
                    <a:alpha val="43137"/>
                  </a:srgbClr>
                </a:outerShdw>
              </a:effectLst>
            </a:rPr>
            <a:t>Procuraduría ambiental y del Ordenamiento Territorial </a:t>
          </a:r>
          <a:endParaRPr lang="es-MX" sz="1600" kern="1200" dirty="0">
            <a:effectLst>
              <a:outerShdw blurRad="38100" dist="38100" dir="2700000" algn="tl">
                <a:srgbClr val="000000">
                  <a:alpha val="43137"/>
                </a:srgbClr>
              </a:outerShdw>
            </a:effectLst>
          </a:endParaRPr>
        </a:p>
      </dsp:txBody>
      <dsp:txXfrm>
        <a:off x="811" y="940"/>
        <a:ext cx="2301531" cy="1808274"/>
      </dsp:txXfrm>
    </dsp:sp>
    <dsp:sp modelId="{28AFECB3-A14F-4FD4-B3D6-BC384A4D228E}">
      <dsp:nvSpPr>
        <dsp:cNvPr id="0" name=""/>
        <dsp:cNvSpPr/>
      </dsp:nvSpPr>
      <dsp:spPr>
        <a:xfrm rot="5400000">
          <a:off x="3803805" y="151987"/>
          <a:ext cx="1446619" cy="5303557"/>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Emitir recomendaciones y en coordinación con la SOS, determinar la aplicación de las medidas de seguridad, dirigidas a evitar riesgos y daños a la salud a la población derivado por del manejo de los residuos</a:t>
          </a:r>
          <a:endParaRPr lang="es-MX" sz="1600" kern="1200" dirty="0">
            <a:effectLst>
              <a:outerShdw blurRad="38100" dist="38100" dir="2700000" algn="tl">
                <a:srgbClr val="000000">
                  <a:alpha val="43137"/>
                </a:srgbClr>
              </a:outerShdw>
            </a:effectLst>
          </a:endParaRPr>
        </a:p>
      </dsp:txBody>
      <dsp:txXfrm rot="5400000">
        <a:off x="3803805" y="151987"/>
        <a:ext cx="1446619" cy="5303557"/>
      </dsp:txXfrm>
    </dsp:sp>
    <dsp:sp modelId="{A7CDF5C2-315C-459D-931F-D20DA47D29DD}">
      <dsp:nvSpPr>
        <dsp:cNvPr id="0" name=""/>
        <dsp:cNvSpPr/>
      </dsp:nvSpPr>
      <dsp:spPr>
        <a:xfrm>
          <a:off x="811" y="1899628"/>
          <a:ext cx="1874525" cy="180827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s-MX" sz="1600" kern="1200" dirty="0" smtClean="0">
              <a:effectLst>
                <a:outerShdw blurRad="38100" dist="38100" dir="2700000" algn="tl">
                  <a:srgbClr val="000000">
                    <a:alpha val="43137"/>
                  </a:srgbClr>
                </a:outerShdw>
              </a:effectLst>
            </a:rPr>
            <a:t>Secretaria de Salud</a:t>
          </a:r>
          <a:endParaRPr lang="es-MX" sz="1600" kern="1200" dirty="0">
            <a:effectLst>
              <a:outerShdw blurRad="38100" dist="38100" dir="2700000" algn="tl">
                <a:srgbClr val="000000">
                  <a:alpha val="43137"/>
                </a:srgbClr>
              </a:outerShdw>
            </a:effectLst>
          </a:endParaRPr>
        </a:p>
      </dsp:txBody>
      <dsp:txXfrm>
        <a:off x="811" y="1899628"/>
        <a:ext cx="1874525" cy="1808274"/>
      </dsp:txXfrm>
    </dsp:sp>
    <dsp:sp modelId="{89F74AE3-90F0-474E-86DC-17DBD7949E39}">
      <dsp:nvSpPr>
        <dsp:cNvPr id="0" name=""/>
        <dsp:cNvSpPr/>
      </dsp:nvSpPr>
      <dsp:spPr>
        <a:xfrm rot="5400000">
          <a:off x="3837494" y="1346203"/>
          <a:ext cx="1987221" cy="6891447"/>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Elaboración del programa delegacional de prestación del servicio público de limpia</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Llevar acabo la recolección separada de los residuos en dos fracciones</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Orientar a la población sobre la separación de los residuos sólidos. </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Integrar la política delegacional de información y difusión</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Erradicar tiraderos clandestinos</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La organización administrativa del servicio público de limpia.</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u="sng" kern="1200" dirty="0" smtClean="0">
              <a:effectLst>
                <a:outerShdw blurRad="38100" dist="38100" dir="2700000" algn="tl">
                  <a:srgbClr val="000000">
                    <a:alpha val="43137"/>
                  </a:srgbClr>
                </a:outerShdw>
              </a:effectLst>
            </a:rPr>
            <a:t>Aplicar las medidas de seguridad e imponer sanciones por incumplimiento a la Ley</a:t>
          </a:r>
          <a:endParaRPr lang="es-MX" sz="1600" u="sng" kern="1200" dirty="0">
            <a:effectLst>
              <a:outerShdw blurRad="38100" dist="38100" dir="2700000" algn="tl">
                <a:srgbClr val="000000">
                  <a:alpha val="43137"/>
                </a:srgbClr>
              </a:outerShdw>
            </a:effectLst>
          </a:endParaRPr>
        </a:p>
      </dsp:txBody>
      <dsp:txXfrm rot="5400000">
        <a:off x="3837494" y="1346203"/>
        <a:ext cx="1987221" cy="6891447"/>
      </dsp:txXfrm>
    </dsp:sp>
    <dsp:sp modelId="{4B95B977-74DA-4611-943A-89CB54AC3E4E}">
      <dsp:nvSpPr>
        <dsp:cNvPr id="0" name=""/>
        <dsp:cNvSpPr/>
      </dsp:nvSpPr>
      <dsp:spPr>
        <a:xfrm>
          <a:off x="811" y="3887789"/>
          <a:ext cx="1384570" cy="180827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s-MX" sz="1600" kern="1200" dirty="0" smtClean="0">
              <a:effectLst>
                <a:outerShdw blurRad="38100" dist="38100" dir="2700000" algn="tl">
                  <a:srgbClr val="000000">
                    <a:alpha val="43137"/>
                  </a:srgbClr>
                </a:outerShdw>
              </a:effectLst>
            </a:rPr>
            <a:t>Delegaciones Políticas </a:t>
          </a:r>
          <a:endParaRPr lang="es-MX" sz="1600" kern="1200" dirty="0">
            <a:effectLst>
              <a:outerShdw blurRad="38100" dist="38100" dir="2700000" algn="tl">
                <a:srgbClr val="000000">
                  <a:alpha val="43137"/>
                </a:srgbClr>
              </a:outerShdw>
            </a:effectLst>
          </a:endParaRPr>
        </a:p>
      </dsp:txBody>
      <dsp:txXfrm>
        <a:off x="811" y="3887789"/>
        <a:ext cx="1384570" cy="1808274"/>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CF89E10-797E-4E13-B210-E47F80BF1748}">
      <dsp:nvSpPr>
        <dsp:cNvPr id="0" name=""/>
        <dsp:cNvSpPr/>
      </dsp:nvSpPr>
      <dsp:spPr>
        <a:xfrm rot="5400000">
          <a:off x="3227272" y="-1384666"/>
          <a:ext cx="1523638" cy="512067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Prestar el servicio público de limpia</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 Celebrar convenios de coordinación en materia de residuos sólidos con la federación, entidades federativas y municipios</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Proponer el pago por el servicio público de limpia en el Código Financiero</a:t>
          </a:r>
          <a:endParaRPr lang="es-MX" sz="1600" kern="1200" dirty="0">
            <a:effectLst>
              <a:outerShdw blurRad="38100" dist="38100" dir="2700000" algn="tl">
                <a:srgbClr val="000000">
                  <a:alpha val="43137"/>
                </a:srgbClr>
              </a:outerShdw>
            </a:effectLst>
          </a:endParaRPr>
        </a:p>
      </dsp:txBody>
      <dsp:txXfrm rot="5400000">
        <a:off x="3227272" y="-1384666"/>
        <a:ext cx="1523638" cy="5120675"/>
      </dsp:txXfrm>
    </dsp:sp>
    <dsp:sp modelId="{9319F51E-0BA3-4FF2-B510-2ACAC186349B}">
      <dsp:nvSpPr>
        <dsp:cNvPr id="0" name=""/>
        <dsp:cNvSpPr/>
      </dsp:nvSpPr>
      <dsp:spPr>
        <a:xfrm>
          <a:off x="0" y="137939"/>
          <a:ext cx="1416484" cy="190454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s-MX" sz="1600" kern="1200" dirty="0" smtClean="0">
              <a:effectLst>
                <a:outerShdw blurRad="38100" dist="38100" dir="2700000" algn="tl">
                  <a:srgbClr val="000000">
                    <a:alpha val="43137"/>
                  </a:srgbClr>
                </a:outerShdw>
              </a:effectLst>
            </a:rPr>
            <a:t>Jefe de Gobierno</a:t>
          </a:r>
          <a:endParaRPr lang="es-MX" sz="1600" kern="1200" dirty="0">
            <a:effectLst>
              <a:outerShdw blurRad="38100" dist="38100" dir="2700000" algn="tl">
                <a:srgbClr val="000000">
                  <a:alpha val="43137"/>
                </a:srgbClr>
              </a:outerShdw>
            </a:effectLst>
          </a:endParaRPr>
        </a:p>
      </dsp:txBody>
      <dsp:txXfrm>
        <a:off x="0" y="137939"/>
        <a:ext cx="1416484" cy="1904548"/>
      </dsp:txXfrm>
    </dsp:sp>
    <dsp:sp modelId="{607A918E-5A73-4547-B142-74A08241FCD6}">
      <dsp:nvSpPr>
        <dsp:cNvPr id="0" name=""/>
        <dsp:cNvSpPr/>
      </dsp:nvSpPr>
      <dsp:spPr>
        <a:xfrm rot="5400000">
          <a:off x="3343667" y="580508"/>
          <a:ext cx="2000263" cy="511567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Integrar la política ambienta</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solidFill>
                <a:srgbClr val="C00000"/>
              </a:solidFill>
              <a:effectLst>
                <a:outerShdw blurRad="38100" dist="38100" dir="2700000" algn="tl">
                  <a:srgbClr val="000000">
                    <a:alpha val="43137"/>
                  </a:srgbClr>
                </a:outerShdw>
              </a:effectLst>
            </a:rPr>
            <a:t>Formular, evaluar y cumplir el PGIRS*</a:t>
          </a:r>
          <a:endParaRPr lang="es-MX" sz="1600" kern="1200" dirty="0">
            <a:solidFill>
              <a:srgbClr val="C00000"/>
            </a:solidFill>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Restauración, prevención y control de la contaminación del suelo</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Integrar un inventario de residuos sólidos y una política de información y difusión</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Emitir normas ambientales</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Autorizar planes de manejo</a:t>
          </a:r>
          <a:endParaRPr lang="es-MX" sz="1600" kern="1200" dirty="0">
            <a:effectLst>
              <a:outerShdw blurRad="38100" dist="38100" dir="2700000" algn="tl">
                <a:srgbClr val="000000">
                  <a:alpha val="43137"/>
                </a:srgbClr>
              </a:outerShdw>
            </a:effectLst>
          </a:endParaRPr>
        </a:p>
      </dsp:txBody>
      <dsp:txXfrm rot="5400000">
        <a:off x="3343667" y="580508"/>
        <a:ext cx="2000263" cy="5115675"/>
      </dsp:txXfrm>
    </dsp:sp>
    <dsp:sp modelId="{E3AF1470-F081-4925-B833-949814627F13}">
      <dsp:nvSpPr>
        <dsp:cNvPr id="0" name=""/>
        <dsp:cNvSpPr/>
      </dsp:nvSpPr>
      <dsp:spPr>
        <a:xfrm>
          <a:off x="71452" y="2138207"/>
          <a:ext cx="1711145" cy="190454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s-MX" sz="1600" kern="1200" dirty="0" smtClean="0">
              <a:effectLst>
                <a:outerShdw blurRad="38100" dist="38100" dir="2700000" algn="tl">
                  <a:srgbClr val="000000">
                    <a:alpha val="43137"/>
                  </a:srgbClr>
                </a:outerShdw>
              </a:effectLst>
            </a:rPr>
            <a:t>Secretaria del Medio Ambiente</a:t>
          </a:r>
          <a:endParaRPr lang="es-MX" sz="1600" kern="1200" dirty="0">
            <a:effectLst>
              <a:outerShdw blurRad="38100" dist="38100" dir="2700000" algn="tl">
                <a:srgbClr val="000000">
                  <a:alpha val="43137"/>
                </a:srgbClr>
              </a:outerShdw>
            </a:effectLst>
          </a:endParaRPr>
        </a:p>
      </dsp:txBody>
      <dsp:txXfrm>
        <a:off x="71452" y="2138207"/>
        <a:ext cx="1711145" cy="1904548"/>
      </dsp:txXfrm>
    </dsp:sp>
    <dsp:sp modelId="{F6737350-948F-4915-8DE9-07DC8461D046}">
      <dsp:nvSpPr>
        <dsp:cNvPr id="0" name=""/>
        <dsp:cNvSpPr/>
      </dsp:nvSpPr>
      <dsp:spPr>
        <a:xfrm rot="5400000">
          <a:off x="4020686" y="1829823"/>
          <a:ext cx="1523638" cy="6436410"/>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Servicio público de limpia en vías primarias, transferencia, tratamiento y disposición final</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Criterios y normas para construcción y operación de infraestructura</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Autoriza y registrar prestadores de servicio</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Participar en la celebración de convenios</a:t>
          </a:r>
          <a:endParaRPr lang="es-MX" sz="1600" kern="1200" dirty="0">
            <a:effectLst>
              <a:outerShdw blurRad="38100" dist="38100" dir="2700000" algn="tl">
                <a:srgbClr val="000000">
                  <a:alpha val="43137"/>
                </a:srgbClr>
              </a:outerShdw>
            </a:effectLst>
          </a:endParaRPr>
        </a:p>
        <a:p>
          <a:pPr marL="171450" lvl="1" indent="-171450" algn="l" defTabSz="711200">
            <a:lnSpc>
              <a:spcPct val="90000"/>
            </a:lnSpc>
            <a:spcBef>
              <a:spcPct val="0"/>
            </a:spcBef>
            <a:spcAft>
              <a:spcPct val="15000"/>
            </a:spcAft>
            <a:buChar char="••"/>
          </a:pPr>
          <a:r>
            <a:rPr lang="es-MX" sz="1600" kern="1200" dirty="0" smtClean="0">
              <a:effectLst>
                <a:outerShdw blurRad="38100" dist="38100" dir="2700000" algn="tl">
                  <a:srgbClr val="000000">
                    <a:alpha val="43137"/>
                  </a:srgbClr>
                </a:outerShdw>
              </a:effectLst>
            </a:rPr>
            <a:t>Restaurar y recuperar suelo contaminad por actividades del manejo de los residuos sólidos.</a:t>
          </a:r>
          <a:endParaRPr lang="es-MX" sz="1600" kern="1200" dirty="0">
            <a:effectLst>
              <a:outerShdw blurRad="38100" dist="38100" dir="2700000" algn="tl">
                <a:srgbClr val="000000">
                  <a:alpha val="43137"/>
                </a:srgbClr>
              </a:outerShdw>
            </a:effectLst>
          </a:endParaRPr>
        </a:p>
      </dsp:txBody>
      <dsp:txXfrm rot="5400000">
        <a:off x="4020686" y="1829823"/>
        <a:ext cx="1523638" cy="6436410"/>
      </dsp:txXfrm>
    </dsp:sp>
    <dsp:sp modelId="{9F2833D7-3DB2-4CA3-987B-A4E43E733884}">
      <dsp:nvSpPr>
        <dsp:cNvPr id="0" name=""/>
        <dsp:cNvSpPr/>
      </dsp:nvSpPr>
      <dsp:spPr>
        <a:xfrm>
          <a:off x="344" y="4095755"/>
          <a:ext cx="1563956" cy="190454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s-MX" sz="1600" kern="1200" dirty="0" smtClean="0">
              <a:effectLst>
                <a:outerShdw blurRad="38100" dist="38100" dir="2700000" algn="tl">
                  <a:srgbClr val="000000">
                    <a:alpha val="43137"/>
                  </a:srgbClr>
                </a:outerShdw>
              </a:effectLst>
            </a:rPr>
            <a:t>Secretaria de Obras y Servicios</a:t>
          </a:r>
          <a:endParaRPr lang="es-MX" sz="1600" kern="1200" dirty="0">
            <a:effectLst>
              <a:outerShdw blurRad="38100" dist="38100" dir="2700000" algn="tl">
                <a:srgbClr val="000000">
                  <a:alpha val="43137"/>
                </a:srgbClr>
              </a:outerShdw>
            </a:effectLst>
          </a:endParaRPr>
        </a:p>
      </dsp:txBody>
      <dsp:txXfrm>
        <a:off x="344" y="4095755"/>
        <a:ext cx="1563956" cy="1904548"/>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D2F07F-5B07-4121-BB95-B46233ECAA2F}" type="datetimeFigureOut">
              <a:rPr lang="es-MX" smtClean="0"/>
              <a:pPr/>
              <a:t>27/05/2010</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F67D5D-2F9D-4B05-AEFA-4D2A9FD015D0}"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514600"/>
            <a:ext cx="9144000" cy="914400"/>
          </a:xfrm>
        </p:spPr>
        <p:txBody>
          <a:bodyPr/>
          <a:lstStyle>
            <a:lvl1pPr>
              <a:defRPr sz="4400"/>
            </a:lvl1pPr>
          </a:lstStyle>
          <a:p>
            <a:r>
              <a:rPr lang="es-ES" smtClean="0"/>
              <a:t>Haga clic para modificar el estilo de título del patrón</a:t>
            </a:r>
            <a:endParaRPr lang="en-US"/>
          </a:p>
        </p:txBody>
      </p:sp>
      <p:sp>
        <p:nvSpPr>
          <p:cNvPr id="3075" name="Rectangle 3"/>
          <p:cNvSpPr>
            <a:spLocks noGrp="1" noChangeArrowheads="1"/>
          </p:cNvSpPr>
          <p:nvPr>
            <p:ph type="subTitle" idx="1"/>
          </p:nvPr>
        </p:nvSpPr>
        <p:spPr>
          <a:xfrm>
            <a:off x="0" y="3479800"/>
            <a:ext cx="9144000" cy="635000"/>
          </a:xfrm>
        </p:spPr>
        <p:txBody>
          <a:bodyPr/>
          <a:lstStyle>
            <a:lvl1pPr marL="0" indent="0" algn="ctr">
              <a:buFontTx/>
              <a:buNone/>
              <a:defRPr sz="2400"/>
            </a:lvl1pPr>
          </a:lstStyle>
          <a:p>
            <a:r>
              <a:rPr lang="es-ES" smtClean="0"/>
              <a:t>Haga clic para modificar el estilo de subtítulo del patrón</a:t>
            </a:r>
            <a:endParaRPr lang="en-US"/>
          </a:p>
        </p:txBody>
      </p:sp>
      <p:sp>
        <p:nvSpPr>
          <p:cNvPr id="3076" name="Rectangle 4"/>
          <p:cNvSpPr>
            <a:spLocks noGrp="1" noChangeArrowheads="1"/>
          </p:cNvSpPr>
          <p:nvPr>
            <p:ph type="dt" sz="half" idx="2"/>
          </p:nvPr>
        </p:nvSpPr>
        <p:spPr>
          <a:xfrm>
            <a:off x="0" y="6629400"/>
            <a:ext cx="1905000" cy="228600"/>
          </a:xfrm>
        </p:spPr>
        <p:txBody>
          <a:bodyPr/>
          <a:lstStyle>
            <a:lvl1pPr>
              <a:defRPr b="1">
                <a:latin typeface="Arial" pitchFamily="34" charset="0"/>
              </a:defRPr>
            </a:lvl1pPr>
          </a:lstStyle>
          <a:p>
            <a:endParaRPr lang="en-US"/>
          </a:p>
        </p:txBody>
      </p:sp>
      <p:sp>
        <p:nvSpPr>
          <p:cNvPr id="3077" name="Rectangle 5"/>
          <p:cNvSpPr>
            <a:spLocks noGrp="1" noChangeArrowheads="1"/>
          </p:cNvSpPr>
          <p:nvPr>
            <p:ph type="ftr" sz="quarter" idx="3"/>
          </p:nvPr>
        </p:nvSpPr>
        <p:spPr>
          <a:xfrm>
            <a:off x="3124200" y="6629400"/>
            <a:ext cx="2895600" cy="228600"/>
          </a:xfrm>
        </p:spPr>
        <p:txBody>
          <a:bodyPr/>
          <a:lstStyle>
            <a:lvl1pPr>
              <a:defRPr b="1">
                <a:latin typeface="Arial" pitchFamily="34" charset="0"/>
              </a:defRPr>
            </a:lvl1pPr>
          </a:lstStyle>
          <a:p>
            <a:endParaRPr lang="en-US"/>
          </a:p>
        </p:txBody>
      </p:sp>
      <p:sp>
        <p:nvSpPr>
          <p:cNvPr id="3078" name="Rectangle 6"/>
          <p:cNvSpPr>
            <a:spLocks noGrp="1" noChangeArrowheads="1"/>
          </p:cNvSpPr>
          <p:nvPr>
            <p:ph type="sldNum" sz="quarter" idx="4"/>
          </p:nvPr>
        </p:nvSpPr>
        <p:spPr>
          <a:xfrm>
            <a:off x="7239000" y="6629400"/>
            <a:ext cx="1905000" cy="228600"/>
          </a:xfrm>
        </p:spPr>
        <p:txBody>
          <a:bodyPr/>
          <a:lstStyle>
            <a:lvl1pPr>
              <a:defRPr b="1">
                <a:latin typeface="Arial" pitchFamily="34" charset="0"/>
              </a:defRPr>
            </a:lvl1pPr>
          </a:lstStyle>
          <a:p>
            <a:fld id="{FA8CED27-D86F-450E-BEFD-C5FE04C72F1D}" type="slidenum">
              <a:rPr lang="en-US"/>
              <a:pPr/>
              <a:t>‹Nº›</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2C303187-60B0-42C0-890D-22A5CEAEBBA8}" type="slidenum">
              <a:rPr lang="en-US"/>
              <a:pPr/>
              <a:t>‹Nº›</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24650" y="304800"/>
            <a:ext cx="2190750" cy="59436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152400" y="304800"/>
            <a:ext cx="6419850" cy="59436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C61C3811-A72C-4D94-81BF-4207F0583F3B}" type="slidenum">
              <a:rPr lang="en-US"/>
              <a:pPr/>
              <a:t>‹Nº›</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ECAA79CF-2472-4F73-8022-F536811B44D2}" type="slidenum">
              <a:rPr lang="en-US"/>
              <a:pPr/>
              <a:t>‹Nº›</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1BB0CF4B-8ED7-452E-B721-40FD29224F20}" type="slidenum">
              <a:rPr lang="en-US"/>
              <a:pPr/>
              <a:t>‹Nº›</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371600" y="1219200"/>
            <a:ext cx="36957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19700" y="1219200"/>
            <a:ext cx="36957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176DFA45-9DDF-4E69-B0A6-29630053A7AE}" type="slidenum">
              <a:rPr lang="en-US"/>
              <a:pPr/>
              <a:t>‹Nº›</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endParaRPr lang="en-US"/>
          </a:p>
        </p:txBody>
      </p:sp>
      <p:sp>
        <p:nvSpPr>
          <p:cNvPr id="8" name="7 Marcador de pie de página"/>
          <p:cNvSpPr>
            <a:spLocks noGrp="1"/>
          </p:cNvSpPr>
          <p:nvPr>
            <p:ph type="ftr" sz="quarter" idx="11"/>
          </p:nvPr>
        </p:nvSpPr>
        <p:spPr/>
        <p:txBody>
          <a:bodyPr/>
          <a:lstStyle>
            <a:lvl1pPr>
              <a:defRPr/>
            </a:lvl1pPr>
          </a:lstStyle>
          <a:p>
            <a:endParaRPr lang="en-US"/>
          </a:p>
        </p:txBody>
      </p:sp>
      <p:sp>
        <p:nvSpPr>
          <p:cNvPr id="9" name="8 Marcador de número de diapositiva"/>
          <p:cNvSpPr>
            <a:spLocks noGrp="1"/>
          </p:cNvSpPr>
          <p:nvPr>
            <p:ph type="sldNum" sz="quarter" idx="12"/>
          </p:nvPr>
        </p:nvSpPr>
        <p:spPr/>
        <p:txBody>
          <a:bodyPr/>
          <a:lstStyle>
            <a:lvl1pPr>
              <a:defRPr/>
            </a:lvl1pPr>
          </a:lstStyle>
          <a:p>
            <a:fld id="{6ABC4F91-E2E8-498F-8404-78FDBF6D2C5C}" type="slidenum">
              <a:rPr lang="en-US"/>
              <a:pPr/>
              <a:t>‹Nº›</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endParaRPr lang="en-US"/>
          </a:p>
        </p:txBody>
      </p:sp>
      <p:sp>
        <p:nvSpPr>
          <p:cNvPr id="4" name="3 Marcador de pie de página"/>
          <p:cNvSpPr>
            <a:spLocks noGrp="1"/>
          </p:cNvSpPr>
          <p:nvPr>
            <p:ph type="ftr" sz="quarter" idx="11"/>
          </p:nvPr>
        </p:nvSpPr>
        <p:spPr/>
        <p:txBody>
          <a:bodyPr/>
          <a:lstStyle>
            <a:lvl1pPr>
              <a:defRPr/>
            </a:lvl1pPr>
          </a:lstStyle>
          <a:p>
            <a:endParaRPr lang="en-US"/>
          </a:p>
        </p:txBody>
      </p:sp>
      <p:sp>
        <p:nvSpPr>
          <p:cNvPr id="5" name="4 Marcador de número de diapositiva"/>
          <p:cNvSpPr>
            <a:spLocks noGrp="1"/>
          </p:cNvSpPr>
          <p:nvPr>
            <p:ph type="sldNum" sz="quarter" idx="12"/>
          </p:nvPr>
        </p:nvSpPr>
        <p:spPr/>
        <p:txBody>
          <a:bodyPr/>
          <a:lstStyle>
            <a:lvl1pPr>
              <a:defRPr/>
            </a:lvl1pPr>
          </a:lstStyle>
          <a:p>
            <a:fld id="{EAA10E50-A0F9-4810-BE47-CB4752DD0637}" type="slidenum">
              <a:rPr lang="en-US"/>
              <a:pPr/>
              <a:t>‹Nº›</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n-US"/>
          </a:p>
        </p:txBody>
      </p:sp>
      <p:sp>
        <p:nvSpPr>
          <p:cNvPr id="3" name="2 Marcador de pie de página"/>
          <p:cNvSpPr>
            <a:spLocks noGrp="1"/>
          </p:cNvSpPr>
          <p:nvPr>
            <p:ph type="ftr" sz="quarter" idx="11"/>
          </p:nvPr>
        </p:nvSpPr>
        <p:spPr/>
        <p:txBody>
          <a:bodyPr/>
          <a:lstStyle>
            <a:lvl1pPr>
              <a:defRPr/>
            </a:lvl1pPr>
          </a:lstStyle>
          <a:p>
            <a:endParaRPr lang="en-US"/>
          </a:p>
        </p:txBody>
      </p:sp>
      <p:sp>
        <p:nvSpPr>
          <p:cNvPr id="4" name="3 Marcador de número de diapositiva"/>
          <p:cNvSpPr>
            <a:spLocks noGrp="1"/>
          </p:cNvSpPr>
          <p:nvPr>
            <p:ph type="sldNum" sz="quarter" idx="12"/>
          </p:nvPr>
        </p:nvSpPr>
        <p:spPr/>
        <p:txBody>
          <a:bodyPr/>
          <a:lstStyle>
            <a:lvl1pPr>
              <a:defRPr/>
            </a:lvl1pPr>
          </a:lstStyle>
          <a:p>
            <a:fld id="{D3D2CD28-187B-453F-BA5C-4DED511BC675}" type="slidenum">
              <a:rPr lang="en-US"/>
              <a:pPr/>
              <a:t>‹Nº›</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7CFBB5FA-4361-4C1F-A478-DBD25A1673E7}" type="slidenum">
              <a:rPr lang="en-US"/>
              <a:pPr/>
              <a:t>‹Nº›</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EC61A4DA-6106-4289-98C6-92D4E6C60AF6}" type="slidenum">
              <a:rPr lang="en-US"/>
              <a:pPr/>
              <a:t>‹Nº›</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1371600" y="1219200"/>
            <a:ext cx="75438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26" name="Rectangle 2"/>
          <p:cNvSpPr>
            <a:spLocks noGrp="1" noChangeArrowheads="1"/>
          </p:cNvSpPr>
          <p:nvPr>
            <p:ph type="title"/>
          </p:nvPr>
        </p:nvSpPr>
        <p:spPr bwMode="auto">
          <a:xfrm>
            <a:off x="152400" y="304800"/>
            <a:ext cx="87630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28" name="Rectangle 4"/>
          <p:cNvSpPr>
            <a:spLocks noGrp="1" noChangeArrowheads="1"/>
          </p:cNvSpPr>
          <p:nvPr>
            <p:ph type="dt" sz="half" idx="2"/>
          </p:nvPr>
        </p:nvSpPr>
        <p:spPr bwMode="auto">
          <a:xfrm>
            <a:off x="0" y="6477000"/>
            <a:ext cx="1905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endParaRPr lang="en-US"/>
          </a:p>
        </p:txBody>
      </p:sp>
      <p:sp>
        <p:nvSpPr>
          <p:cNvPr id="1029" name="Rectangle 5"/>
          <p:cNvSpPr>
            <a:spLocks noGrp="1" noChangeArrowheads="1"/>
          </p:cNvSpPr>
          <p:nvPr>
            <p:ph type="ftr" sz="quarter" idx="3"/>
          </p:nvPr>
        </p:nvSpPr>
        <p:spPr bwMode="auto">
          <a:xfrm>
            <a:off x="2133600" y="6477000"/>
            <a:ext cx="4876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endParaRPr lang="en-US"/>
          </a:p>
        </p:txBody>
      </p:sp>
      <p:sp>
        <p:nvSpPr>
          <p:cNvPr id="1030" name="Rectangle 6"/>
          <p:cNvSpPr>
            <a:spLocks noGrp="1" noChangeArrowheads="1"/>
          </p:cNvSpPr>
          <p:nvPr>
            <p:ph type="sldNum" sz="quarter" idx="4"/>
          </p:nvPr>
        </p:nvSpPr>
        <p:spPr bwMode="auto">
          <a:xfrm>
            <a:off x="7239000" y="6477000"/>
            <a:ext cx="1905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fld id="{7DFB11C2-F581-4FD5-8C5C-0D30ADBFDB00}"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transition>
  <p:txStyles>
    <p:titleStyle>
      <a:lvl1pPr algn="ctr" rtl="0" eaLnBrk="1" fontAlgn="base" hangingPunct="1">
        <a:spcBef>
          <a:spcPct val="0"/>
        </a:spcBef>
        <a:spcAft>
          <a:spcPct val="0"/>
        </a:spcAft>
        <a:defRPr sz="3600" b="1">
          <a:solidFill>
            <a:schemeClr val="tx2"/>
          </a:solidFill>
          <a:latin typeface="+mj-lt"/>
          <a:ea typeface="+mj-ea"/>
          <a:cs typeface="+mj-cs"/>
        </a:defRPr>
      </a:lvl1pPr>
      <a:lvl2pPr algn="ctr" rtl="0" eaLnBrk="1" fontAlgn="base" hangingPunct="1">
        <a:spcBef>
          <a:spcPct val="0"/>
        </a:spcBef>
        <a:spcAft>
          <a:spcPct val="0"/>
        </a:spcAft>
        <a:defRPr sz="3600" b="1">
          <a:solidFill>
            <a:schemeClr val="tx2"/>
          </a:solidFill>
          <a:latin typeface="Arial Narrow" pitchFamily="34" charset="0"/>
        </a:defRPr>
      </a:lvl2pPr>
      <a:lvl3pPr algn="ctr" rtl="0" eaLnBrk="1" fontAlgn="base" hangingPunct="1">
        <a:spcBef>
          <a:spcPct val="0"/>
        </a:spcBef>
        <a:spcAft>
          <a:spcPct val="0"/>
        </a:spcAft>
        <a:defRPr sz="3600" b="1">
          <a:solidFill>
            <a:schemeClr val="tx2"/>
          </a:solidFill>
          <a:latin typeface="Arial Narrow" pitchFamily="34" charset="0"/>
        </a:defRPr>
      </a:lvl3pPr>
      <a:lvl4pPr algn="ctr" rtl="0" eaLnBrk="1" fontAlgn="base" hangingPunct="1">
        <a:spcBef>
          <a:spcPct val="0"/>
        </a:spcBef>
        <a:spcAft>
          <a:spcPct val="0"/>
        </a:spcAft>
        <a:defRPr sz="3600" b="1">
          <a:solidFill>
            <a:schemeClr val="tx2"/>
          </a:solidFill>
          <a:latin typeface="Arial Narrow" pitchFamily="34" charset="0"/>
        </a:defRPr>
      </a:lvl4pPr>
      <a:lvl5pPr algn="ctr" rtl="0" eaLnBrk="1" fontAlgn="base" hangingPunct="1">
        <a:spcBef>
          <a:spcPct val="0"/>
        </a:spcBef>
        <a:spcAft>
          <a:spcPct val="0"/>
        </a:spcAft>
        <a:defRPr sz="3600" b="1">
          <a:solidFill>
            <a:schemeClr val="tx2"/>
          </a:solidFill>
          <a:latin typeface="Arial Narrow" pitchFamily="34" charset="0"/>
        </a:defRPr>
      </a:lvl5pPr>
      <a:lvl6pPr marL="457200" algn="ctr" rtl="0" eaLnBrk="1" fontAlgn="base" hangingPunct="1">
        <a:spcBef>
          <a:spcPct val="0"/>
        </a:spcBef>
        <a:spcAft>
          <a:spcPct val="0"/>
        </a:spcAft>
        <a:defRPr sz="3600" b="1">
          <a:solidFill>
            <a:schemeClr val="tx2"/>
          </a:solidFill>
          <a:latin typeface="Arial Narrow" pitchFamily="34" charset="0"/>
        </a:defRPr>
      </a:lvl6pPr>
      <a:lvl7pPr marL="914400" algn="ctr" rtl="0" eaLnBrk="1" fontAlgn="base" hangingPunct="1">
        <a:spcBef>
          <a:spcPct val="0"/>
        </a:spcBef>
        <a:spcAft>
          <a:spcPct val="0"/>
        </a:spcAft>
        <a:defRPr sz="3600" b="1">
          <a:solidFill>
            <a:schemeClr val="tx2"/>
          </a:solidFill>
          <a:latin typeface="Arial Narrow" pitchFamily="34" charset="0"/>
        </a:defRPr>
      </a:lvl7pPr>
      <a:lvl8pPr marL="1371600" algn="ctr" rtl="0" eaLnBrk="1" fontAlgn="base" hangingPunct="1">
        <a:spcBef>
          <a:spcPct val="0"/>
        </a:spcBef>
        <a:spcAft>
          <a:spcPct val="0"/>
        </a:spcAft>
        <a:defRPr sz="3600" b="1">
          <a:solidFill>
            <a:schemeClr val="tx2"/>
          </a:solidFill>
          <a:latin typeface="Arial Narrow" pitchFamily="34" charset="0"/>
        </a:defRPr>
      </a:lvl8pPr>
      <a:lvl9pPr marL="1828800" algn="ctr" rtl="0" eaLnBrk="1" fontAlgn="base" hangingPunct="1">
        <a:spcBef>
          <a:spcPct val="0"/>
        </a:spcBef>
        <a:spcAft>
          <a:spcPct val="0"/>
        </a:spcAft>
        <a:defRPr sz="3600" b="1">
          <a:solidFill>
            <a:schemeClr val="tx2"/>
          </a:solidFill>
          <a:latin typeface="Arial Narrow" pitchFamily="34"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6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2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ctrTitle"/>
          </p:nvPr>
        </p:nvSpPr>
        <p:spPr>
          <a:xfrm>
            <a:off x="0" y="1214422"/>
            <a:ext cx="9144000" cy="914400"/>
          </a:xfrm>
        </p:spPr>
        <p:txBody>
          <a:bodyPr/>
          <a:lstStyle/>
          <a:p>
            <a:r>
              <a:rPr lang="en-US" sz="3600" dirty="0" smtClean="0"/>
              <a:t> </a:t>
            </a:r>
            <a:r>
              <a:rPr lang="en-US" sz="3600" dirty="0" smtClean="0">
                <a:effectLst>
                  <a:outerShdw blurRad="38100" dist="38100" dir="2700000" algn="tl">
                    <a:srgbClr val="000000">
                      <a:alpha val="43137"/>
                    </a:srgbClr>
                  </a:outerShdw>
                </a:effectLst>
              </a:rPr>
              <a:t>Ley de </a:t>
            </a:r>
            <a:r>
              <a:rPr lang="en-US" sz="3600" dirty="0">
                <a:effectLst>
                  <a:outerShdw blurRad="38100" dist="38100" dir="2700000" algn="tl">
                    <a:srgbClr val="000000">
                      <a:alpha val="43137"/>
                    </a:srgbClr>
                  </a:outerShdw>
                </a:effectLst>
              </a:rPr>
              <a:t>R</a:t>
            </a:r>
            <a:r>
              <a:rPr lang="en-US" sz="3600" dirty="0" smtClean="0">
                <a:effectLst>
                  <a:outerShdw blurRad="38100" dist="38100" dir="2700000" algn="tl">
                    <a:srgbClr val="000000">
                      <a:alpha val="43137"/>
                    </a:srgbClr>
                  </a:outerShdw>
                </a:effectLst>
              </a:rPr>
              <a:t>esiduos </a:t>
            </a:r>
            <a:r>
              <a:rPr lang="en-US" sz="3600" dirty="0">
                <a:effectLst>
                  <a:outerShdw blurRad="38100" dist="38100" dir="2700000" algn="tl">
                    <a:srgbClr val="000000">
                      <a:alpha val="43137"/>
                    </a:srgbClr>
                  </a:outerShdw>
                </a:effectLst>
              </a:rPr>
              <a:t>S</a:t>
            </a:r>
            <a:r>
              <a:rPr lang="en-US" sz="3600" dirty="0" smtClean="0">
                <a:effectLst>
                  <a:outerShdw blurRad="38100" dist="38100" dir="2700000" algn="tl">
                    <a:srgbClr val="000000">
                      <a:alpha val="43137"/>
                    </a:srgbClr>
                  </a:outerShdw>
                </a:effectLst>
              </a:rPr>
              <a:t>ólidos del Distrito Federal</a:t>
            </a:r>
            <a:endParaRPr lang="en-US" sz="3600" dirty="0">
              <a:effectLst>
                <a:outerShdw blurRad="38100" dist="38100" dir="2700000" algn="tl">
                  <a:srgbClr val="000000">
                    <a:alpha val="43137"/>
                  </a:srgbClr>
                </a:outerShdw>
              </a:effectLst>
            </a:endParaRPr>
          </a:p>
        </p:txBody>
      </p:sp>
      <p:sp>
        <p:nvSpPr>
          <p:cNvPr id="92163" name="Rectangle 3"/>
          <p:cNvSpPr>
            <a:spLocks noGrp="1" noChangeArrowheads="1"/>
          </p:cNvSpPr>
          <p:nvPr>
            <p:ph type="subTitle" idx="1"/>
          </p:nvPr>
        </p:nvSpPr>
        <p:spPr>
          <a:xfrm>
            <a:off x="0" y="2071678"/>
            <a:ext cx="9144000" cy="635000"/>
          </a:xfrm>
        </p:spPr>
        <p:txBody>
          <a:bodyPr/>
          <a:lstStyle/>
          <a:p>
            <a:r>
              <a:rPr lang="es-MX" dirty="0" smtClean="0"/>
              <a:t>Curso presentado ante la</a:t>
            </a:r>
            <a:r>
              <a:rPr lang="es-MX" dirty="0" smtClean="0">
                <a:effectLst>
                  <a:outerShdw blurRad="38100" dist="38100" dir="2700000" algn="tl">
                    <a:srgbClr val="000000">
                      <a:alpha val="43137"/>
                    </a:srgbClr>
                  </a:outerShdw>
                </a:effectLst>
              </a:rPr>
              <a:t> Procuraduría Ambiental del Ordenamiento </a:t>
            </a:r>
          </a:p>
          <a:p>
            <a:r>
              <a:rPr lang="es-MX" dirty="0" smtClean="0">
                <a:effectLst>
                  <a:outerShdw blurRad="38100" dist="38100" dir="2700000" algn="tl">
                    <a:srgbClr val="000000">
                      <a:alpha val="43137"/>
                    </a:srgbClr>
                  </a:outerShdw>
                </a:effectLst>
              </a:rPr>
              <a:t>Territorial del Distrito Federal</a:t>
            </a:r>
          </a:p>
          <a:p>
            <a:r>
              <a:rPr lang="es-MX" sz="2200" dirty="0" smtClean="0"/>
              <a:t>Por</a:t>
            </a:r>
          </a:p>
          <a:p>
            <a:r>
              <a:rPr lang="es-MX" sz="2200" dirty="0" smtClean="0">
                <a:effectLst>
                  <a:outerShdw blurRad="38100" dist="38100" dir="2700000" algn="tl">
                    <a:srgbClr val="000000">
                      <a:alpha val="43137"/>
                    </a:srgbClr>
                  </a:outerShdw>
                </a:effectLst>
              </a:rPr>
              <a:t>Centro Interdisciplinario de Investigaciones y Estudios sobre Medio Ambiente y Desarrollo del Instituto Politécnico Nacional</a:t>
            </a:r>
          </a:p>
          <a:p>
            <a:r>
              <a:rPr lang="es-MX" sz="2200" dirty="0" smtClean="0"/>
              <a:t>CIIEMAD-IPN</a:t>
            </a:r>
          </a:p>
          <a:p>
            <a:endParaRPr lang="es-MX" dirty="0"/>
          </a:p>
          <a:p>
            <a:r>
              <a:rPr lang="es-MX" sz="2200" dirty="0" smtClean="0"/>
              <a:t>México, D.F.</a:t>
            </a:r>
          </a:p>
          <a:p>
            <a:r>
              <a:rPr lang="es-MX" sz="2200" dirty="0" smtClean="0"/>
              <a:t>27 </a:t>
            </a:r>
            <a:r>
              <a:rPr lang="es-MX" sz="2200" smtClean="0"/>
              <a:t>de mayo </a:t>
            </a:r>
            <a:r>
              <a:rPr lang="es-MX" sz="2200" dirty="0" smtClean="0"/>
              <a:t>del 2010</a:t>
            </a:r>
            <a:endParaRPr lang="es-MX" sz="2200" dirty="0"/>
          </a:p>
        </p:txBody>
      </p:sp>
      <p:pic>
        <p:nvPicPr>
          <p:cNvPr id="92164" name="Picture 4" descr="C:\Users\Laura Meraz\AppData\Local\Microsoft\Windows\Temporary Internet Files\Low\Content.IE5\XMN3XVDZ\logo PAOT[1].JPG"/>
          <p:cNvPicPr>
            <a:picLocks noChangeAspect="1" noChangeArrowheads="1"/>
          </p:cNvPicPr>
          <p:nvPr/>
        </p:nvPicPr>
        <p:blipFill>
          <a:blip r:embed="rId2" cstate="print"/>
          <a:srcRect/>
          <a:stretch>
            <a:fillRect/>
          </a:stretch>
        </p:blipFill>
        <p:spPr bwMode="auto">
          <a:xfrm>
            <a:off x="7924800" y="0"/>
            <a:ext cx="1219200" cy="1457325"/>
          </a:xfrm>
          <a:prstGeom prst="rect">
            <a:avLst/>
          </a:prstGeom>
          <a:noFill/>
        </p:spPr>
      </p:pic>
      <p:pic>
        <p:nvPicPr>
          <p:cNvPr id="8" name="Picture 7" descr="logo_ipn"/>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42844" y="142852"/>
            <a:ext cx="767457" cy="1214422"/>
          </a:xfrm>
          <a:prstGeom prst="rect">
            <a:avLst/>
          </a:prstGeom>
          <a:noFill/>
          <a:ln w="9525">
            <a:noFill/>
            <a:miter lim="800000"/>
            <a:headEnd/>
            <a:tailEnd/>
          </a:ln>
        </p:spPr>
      </p:pic>
      <p:sp>
        <p:nvSpPr>
          <p:cNvPr id="9" name="8 CuadroTexto"/>
          <p:cNvSpPr txBox="1"/>
          <p:nvPr/>
        </p:nvSpPr>
        <p:spPr>
          <a:xfrm>
            <a:off x="4929190" y="6273225"/>
            <a:ext cx="4000528" cy="584775"/>
          </a:xfrm>
          <a:prstGeom prst="rect">
            <a:avLst/>
          </a:prstGeom>
          <a:noFill/>
        </p:spPr>
        <p:txBody>
          <a:bodyPr wrap="square" rtlCol="0">
            <a:spAutoFit/>
          </a:bodyPr>
          <a:lstStyle/>
          <a:p>
            <a:r>
              <a:rPr lang="es-MX" sz="1600" i="1" dirty="0" smtClean="0"/>
              <a:t>        </a:t>
            </a:r>
            <a:r>
              <a:rPr lang="es-MX" sz="1600" i="1" dirty="0" smtClean="0">
                <a:effectLst>
                  <a:outerShdw blurRad="38100" dist="38100" dir="2700000" algn="tl">
                    <a:srgbClr val="000000">
                      <a:alpha val="43137"/>
                    </a:srgbClr>
                  </a:outerShdw>
                </a:effectLst>
              </a:rPr>
              <a:t>Dra. Rosa Laura Meraz Cabrera</a:t>
            </a:r>
          </a:p>
          <a:p>
            <a:r>
              <a:rPr lang="es-MX" sz="1600" i="1" dirty="0" smtClean="0"/>
              <a:t>Profesora-Investigadora del CIIEMAD-IPN </a:t>
            </a:r>
            <a:endParaRPr lang="es-MX" sz="1600" i="1" dirty="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nvGraphicFramePr>
        <p:xfrm>
          <a:off x="285720" y="785794"/>
          <a:ext cx="8286808" cy="6072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71472" y="428604"/>
            <a:ext cx="8215370" cy="4339650"/>
          </a:xfrm>
          <a:prstGeom prst="rect">
            <a:avLst/>
          </a:prstGeom>
        </p:spPr>
        <p:txBody>
          <a:bodyPr wrap="square">
            <a:spAutoFit/>
          </a:bodyPr>
          <a:lstStyle/>
          <a:p>
            <a:r>
              <a:rPr lang="es-MX" sz="2400" dirty="0" smtClean="0">
                <a:effectLst>
                  <a:outerShdw blurRad="38100" dist="38100" dir="2700000" algn="tl">
                    <a:srgbClr val="000000">
                      <a:alpha val="43137"/>
                    </a:srgbClr>
                  </a:outerShdw>
                </a:effectLst>
                <a:latin typeface="+mn-lt"/>
              </a:rPr>
              <a:t>Ley de General para la Prevención y Gestión Integral de los Residuos – DOF – 8 DE OCTUBRE -2003</a:t>
            </a:r>
          </a:p>
          <a:p>
            <a:endParaRPr lang="es-MX" sz="2400" dirty="0" smtClean="0">
              <a:effectLst>
                <a:outerShdw blurRad="38100" dist="38100" dir="2700000" algn="tl">
                  <a:srgbClr val="000000">
                    <a:alpha val="43137"/>
                  </a:srgbClr>
                </a:outerShdw>
              </a:effectLst>
              <a:latin typeface="+mn-lt"/>
            </a:endParaRPr>
          </a:p>
          <a:p>
            <a:pPr lvl="0"/>
            <a:r>
              <a:rPr lang="es-MX" b="1" dirty="0" smtClean="0"/>
              <a:t>Título primero 	        13 artículos transitorios	</a:t>
            </a:r>
          </a:p>
          <a:p>
            <a:pPr lvl="0"/>
            <a:r>
              <a:rPr lang="es-MX" b="1" dirty="0" smtClean="0"/>
              <a:t>Título segundo 		 </a:t>
            </a:r>
          </a:p>
          <a:p>
            <a:pPr lvl="0"/>
            <a:r>
              <a:rPr lang="es-MX" b="1" dirty="0" smtClean="0"/>
              <a:t>Título tercero		</a:t>
            </a:r>
          </a:p>
          <a:p>
            <a:pPr lvl="0"/>
            <a:r>
              <a:rPr lang="es-MX" b="1" dirty="0" smtClean="0"/>
              <a:t>Título cuarto		</a:t>
            </a:r>
          </a:p>
          <a:p>
            <a:pPr lvl="0"/>
            <a:r>
              <a:rPr lang="es-MX" b="1" dirty="0" smtClean="0"/>
              <a:t>Título quinto</a:t>
            </a:r>
          </a:p>
          <a:p>
            <a:pPr lvl="0"/>
            <a:r>
              <a:rPr lang="es-MX" b="1" dirty="0" smtClean="0"/>
              <a:t>Título sexto</a:t>
            </a:r>
          </a:p>
          <a:p>
            <a:pPr lvl="0"/>
            <a:r>
              <a:rPr lang="es-MX" b="1" dirty="0" smtClean="0"/>
              <a:t>Título séptimo </a:t>
            </a:r>
            <a:r>
              <a:rPr lang="es-MX" sz="2400" b="1" dirty="0" smtClean="0"/>
              <a:t>	</a:t>
            </a:r>
            <a:endParaRPr lang="es-MX" sz="2400" dirty="0" smtClean="0"/>
          </a:p>
          <a:p>
            <a:endParaRPr lang="es-MX" sz="2400" dirty="0" smtClean="0">
              <a:effectLst>
                <a:outerShdw blurRad="38100" dist="38100" dir="2700000" algn="tl">
                  <a:srgbClr val="000000">
                    <a:alpha val="43137"/>
                  </a:srgbClr>
                </a:outerShdw>
              </a:effectLst>
              <a:latin typeface="+mn-lt"/>
            </a:endParaRPr>
          </a:p>
          <a:p>
            <a:endParaRPr lang="es-MX" sz="2400" dirty="0" smtClean="0">
              <a:effectLst>
                <a:outerShdw blurRad="38100" dist="38100" dir="2700000" algn="tl">
                  <a:srgbClr val="000000">
                    <a:alpha val="43137"/>
                  </a:srgbClr>
                </a:outerShdw>
              </a:effectLst>
              <a:latin typeface="+mn-lt"/>
            </a:endParaRPr>
          </a:p>
          <a:p>
            <a:endParaRPr lang="es-MX" sz="2400" dirty="0" smtClean="0">
              <a:effectLst>
                <a:outerShdw blurRad="38100" dist="38100" dir="2700000" algn="tl">
                  <a:srgbClr val="000000">
                    <a:alpha val="43137"/>
                  </a:srgbClr>
                </a:outerShdw>
              </a:effectLst>
              <a:latin typeface="+mn-lt"/>
            </a:endParaRPr>
          </a:p>
        </p:txBody>
      </p:sp>
      <p:sp>
        <p:nvSpPr>
          <p:cNvPr id="3" name="2 Rectángulo"/>
          <p:cNvSpPr/>
          <p:nvPr/>
        </p:nvSpPr>
        <p:spPr>
          <a:xfrm>
            <a:off x="785786" y="3786190"/>
            <a:ext cx="7643866" cy="2862322"/>
          </a:xfrm>
          <a:prstGeom prst="rect">
            <a:avLst/>
          </a:prstGeom>
        </p:spPr>
        <p:txBody>
          <a:bodyPr wrap="square">
            <a:spAutoFit/>
          </a:bodyPr>
          <a:lstStyle/>
          <a:p>
            <a:endParaRPr lang="es-MX" sz="2000" b="1" dirty="0" smtClean="0"/>
          </a:p>
          <a:p>
            <a:r>
              <a:rPr lang="es-MX" sz="2000" b="1" dirty="0" smtClean="0"/>
              <a:t>Objetivos</a:t>
            </a:r>
          </a:p>
          <a:p>
            <a:endParaRPr lang="es-MX" sz="2000" b="1" dirty="0" smtClean="0"/>
          </a:p>
          <a:p>
            <a:r>
              <a:rPr lang="es-MX" sz="2000" b="1" dirty="0" smtClean="0"/>
              <a:t>•</a:t>
            </a:r>
            <a:r>
              <a:rPr lang="es-MX" sz="2000" dirty="0" smtClean="0"/>
              <a:t>Prevenir la generación de los residuos.</a:t>
            </a:r>
          </a:p>
          <a:p>
            <a:r>
              <a:rPr lang="es-MX" sz="2000" dirty="0" smtClean="0"/>
              <a:t>•Promover la valorización y gestión integral de los residuos peligrosos, sólidos urbanos y de manejo especial.</a:t>
            </a:r>
          </a:p>
          <a:p>
            <a:endParaRPr lang="es-MX" sz="2000" dirty="0" smtClean="0"/>
          </a:p>
          <a:p>
            <a:r>
              <a:rPr lang="es-MX" sz="2000" dirty="0" smtClean="0"/>
              <a:t>•Prevenir la contaminación de sitios con residuos y llevar a cabo su remediación</a:t>
            </a:r>
            <a:endParaRPr lang="es-MX" sz="2000" dirty="0"/>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71472" y="428604"/>
            <a:ext cx="8215370" cy="4524315"/>
          </a:xfrm>
          <a:prstGeom prst="rect">
            <a:avLst/>
          </a:prstGeom>
        </p:spPr>
        <p:txBody>
          <a:bodyPr wrap="square">
            <a:spAutoFit/>
          </a:bodyPr>
          <a:lstStyle/>
          <a:p>
            <a:endParaRPr lang="es-MX" sz="2400" dirty="0" smtClean="0"/>
          </a:p>
          <a:p>
            <a:r>
              <a:rPr lang="es-MX" sz="2200" b="1" dirty="0" smtClean="0">
                <a:latin typeface="+mn-lt"/>
              </a:rPr>
              <a:t>Título segundo.- Distribución de competencias</a:t>
            </a:r>
          </a:p>
          <a:p>
            <a:endParaRPr lang="es-MX" sz="2200" dirty="0" smtClean="0">
              <a:latin typeface="+mn-lt"/>
            </a:endParaRPr>
          </a:p>
          <a:p>
            <a:r>
              <a:rPr lang="es-MX" sz="2200" dirty="0" smtClean="0">
                <a:latin typeface="+mn-lt"/>
              </a:rPr>
              <a:t>Artículo 7.-Son facultades de la Federación:</a:t>
            </a:r>
          </a:p>
          <a:p>
            <a:pPr>
              <a:buFont typeface="Wingdings" pitchFamily="2" charset="2"/>
              <a:buChar char="§"/>
            </a:pPr>
            <a:r>
              <a:rPr lang="es-MX" sz="2200" dirty="0" smtClean="0">
                <a:latin typeface="+mn-lt"/>
              </a:rPr>
              <a:t>Formular, conducir y evaluar la política nacional en materia de residuos.</a:t>
            </a:r>
          </a:p>
          <a:p>
            <a:pPr>
              <a:buFont typeface="Wingdings" pitchFamily="2" charset="2"/>
              <a:buChar char="§"/>
            </a:pPr>
            <a:endParaRPr lang="es-MX" sz="2200" dirty="0" smtClean="0">
              <a:latin typeface="+mn-lt"/>
            </a:endParaRPr>
          </a:p>
          <a:p>
            <a:pPr>
              <a:buFont typeface="Wingdings" pitchFamily="2" charset="2"/>
              <a:buChar char="§"/>
            </a:pPr>
            <a:r>
              <a:rPr lang="es-MX" sz="2200" dirty="0" smtClean="0">
                <a:latin typeface="+mn-lt"/>
              </a:rPr>
              <a:t>Expedir Reglamentos y NOM para regular el manejo integral de los residuos peligrosos para determinar que residuos están sujetos a planes de manejo.</a:t>
            </a:r>
          </a:p>
          <a:p>
            <a:pPr>
              <a:buFont typeface="Wingdings" pitchFamily="2" charset="2"/>
              <a:buChar char="§"/>
            </a:pPr>
            <a:endParaRPr lang="es-MX" sz="2200" dirty="0" smtClean="0">
              <a:latin typeface="+mn-lt"/>
            </a:endParaRPr>
          </a:p>
          <a:p>
            <a:pPr>
              <a:buFont typeface="Wingdings" pitchFamily="2" charset="2"/>
              <a:buChar char="§"/>
            </a:pPr>
            <a:r>
              <a:rPr lang="es-MX" sz="2200" dirty="0" smtClean="0">
                <a:latin typeface="+mn-lt"/>
              </a:rPr>
              <a:t>Autorizar el manejo integral de los residuos peligrosos y sus servicios.</a:t>
            </a:r>
          </a:p>
          <a:p>
            <a:pPr>
              <a:buFont typeface="Wingdings" pitchFamily="2" charset="2"/>
              <a:buChar char="§"/>
            </a:pPr>
            <a:endParaRPr lang="es-MX" sz="2200" dirty="0" smtClean="0">
              <a:latin typeface="+mn-lt"/>
            </a:endParaRPr>
          </a:p>
          <a:p>
            <a:pPr>
              <a:buFont typeface="Wingdings" pitchFamily="2" charset="2"/>
              <a:buChar char="§"/>
            </a:pPr>
            <a:r>
              <a:rPr lang="es-MX" sz="2200" dirty="0" smtClean="0">
                <a:latin typeface="+mn-lt"/>
              </a:rPr>
              <a:t>Coadyuvar con las entidades federativas para la instrumentación de los programas para la prevención y gestión integral de los residuos.</a:t>
            </a:r>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71472" y="214290"/>
            <a:ext cx="8215370" cy="461665"/>
          </a:xfrm>
          <a:prstGeom prst="rect">
            <a:avLst/>
          </a:prstGeom>
        </p:spPr>
        <p:txBody>
          <a:bodyPr wrap="square">
            <a:spAutoFit/>
          </a:bodyPr>
          <a:lstStyle/>
          <a:p>
            <a:r>
              <a:rPr lang="es-MX" sz="2400" dirty="0" smtClean="0">
                <a:effectLst>
                  <a:outerShdw blurRad="38100" dist="38100" dir="2700000" algn="tl">
                    <a:srgbClr val="000000">
                      <a:alpha val="43137"/>
                    </a:srgbClr>
                  </a:outerShdw>
                </a:effectLst>
                <a:latin typeface="+mn-lt"/>
              </a:rPr>
              <a:t>Ley  Ambiental del Distrito Federal  -  GODF  -  13 de enero del 2000 </a:t>
            </a:r>
          </a:p>
        </p:txBody>
      </p:sp>
      <p:sp>
        <p:nvSpPr>
          <p:cNvPr id="3" name="2 CuadroTexto"/>
          <p:cNvSpPr txBox="1"/>
          <p:nvPr/>
        </p:nvSpPr>
        <p:spPr>
          <a:xfrm>
            <a:off x="500034" y="1142984"/>
            <a:ext cx="7786742" cy="5078313"/>
          </a:xfrm>
          <a:prstGeom prst="rect">
            <a:avLst/>
          </a:prstGeom>
          <a:noFill/>
        </p:spPr>
        <p:txBody>
          <a:bodyPr wrap="square" rtlCol="0">
            <a:spAutoFit/>
          </a:bodyPr>
          <a:lstStyle/>
          <a:p>
            <a:r>
              <a:rPr lang="es-MX" dirty="0" smtClean="0"/>
              <a:t>Es de público e interés social y tiene por objeto:</a:t>
            </a:r>
          </a:p>
          <a:p>
            <a:endParaRPr lang="es-MX" dirty="0" smtClean="0"/>
          </a:p>
          <a:p>
            <a:pPr marL="342900" indent="-342900" algn="just">
              <a:buFont typeface="+mj-lt"/>
              <a:buAutoNum type="romanUcPeriod"/>
            </a:pPr>
            <a:r>
              <a:rPr lang="es-MX" dirty="0" smtClean="0"/>
              <a:t>Definir los principios mediante los cuales se habrá de conducir la política ambiental en el Distrito Federal, así como los instrumentos y procedimiento para su aplicación</a:t>
            </a:r>
            <a:r>
              <a:rPr lang="es-MX" dirty="0" smtClean="0"/>
              <a:t>;</a:t>
            </a:r>
          </a:p>
          <a:p>
            <a:pPr marL="342900" indent="-342900" algn="just">
              <a:buFont typeface="+mj-lt"/>
              <a:buAutoNum type="romanUcPeriod"/>
            </a:pPr>
            <a:endParaRPr lang="es-MX" dirty="0" smtClean="0"/>
          </a:p>
          <a:p>
            <a:r>
              <a:rPr lang="es-ES" dirty="0" smtClean="0"/>
              <a:t>II. Regular </a:t>
            </a:r>
            <a:r>
              <a:rPr lang="es-ES" dirty="0" smtClean="0"/>
              <a:t>el ejercicio de las facultades de las autoridades de la </a:t>
            </a:r>
            <a:r>
              <a:rPr lang="es-ES" dirty="0" smtClean="0"/>
              <a:t>Administración Pública </a:t>
            </a:r>
            <a:r>
              <a:rPr lang="es-ES" dirty="0" smtClean="0"/>
              <a:t>del Distrito Federal en materia de conservación del medio </a:t>
            </a:r>
            <a:r>
              <a:rPr lang="es-ES" dirty="0" smtClean="0"/>
              <a:t>ambiente, protección </a:t>
            </a:r>
            <a:r>
              <a:rPr lang="es-ES" dirty="0" smtClean="0"/>
              <a:t>ecológica y restauración del equilibrio ecológico</a:t>
            </a:r>
            <a:r>
              <a:rPr lang="es-ES" dirty="0" smtClean="0"/>
              <a:t>;</a:t>
            </a:r>
          </a:p>
          <a:p>
            <a:endParaRPr lang="es-ES" dirty="0" smtClean="0"/>
          </a:p>
          <a:p>
            <a:r>
              <a:rPr lang="es-ES" dirty="0" smtClean="0"/>
              <a:t>III. Conservar y restaurar el equilibrio ecológico, así como prevenir los daños </a:t>
            </a:r>
            <a:r>
              <a:rPr lang="es-ES" dirty="0" smtClean="0"/>
              <a:t>al ambiente</a:t>
            </a:r>
            <a:r>
              <a:rPr lang="es-ES" dirty="0" smtClean="0"/>
              <a:t>, de manera que sean compatibles la obtención de </a:t>
            </a:r>
            <a:r>
              <a:rPr lang="es-ES" dirty="0" smtClean="0"/>
              <a:t>beneficios económicos </a:t>
            </a:r>
            <a:r>
              <a:rPr lang="es-ES" dirty="0" smtClean="0"/>
              <a:t>y las actividades de la sociedad con la conservación de </a:t>
            </a:r>
            <a:r>
              <a:rPr lang="es-ES" dirty="0" smtClean="0"/>
              <a:t>los ecosistemas</a:t>
            </a:r>
            <a:r>
              <a:rPr lang="es-ES" dirty="0" smtClean="0"/>
              <a:t>;</a:t>
            </a:r>
            <a:endParaRPr lang="es-MX" dirty="0" smtClean="0"/>
          </a:p>
          <a:p>
            <a:pPr marL="342900" indent="-342900" algn="just">
              <a:buFont typeface="+mj-lt"/>
              <a:buAutoNum type="romanUcPeriod"/>
            </a:pPr>
            <a:endParaRPr lang="es-MX" dirty="0" smtClean="0"/>
          </a:p>
          <a:p>
            <a:pPr algn="just">
              <a:buFont typeface="Arial" pitchFamily="34" charset="0"/>
              <a:buChar char="•"/>
            </a:pPr>
            <a:endParaRPr lang="es-MX" dirty="0" smtClean="0"/>
          </a:p>
          <a:p>
            <a:pPr algn="just">
              <a:buFont typeface="Arial" pitchFamily="34" charset="0"/>
              <a:buChar char="•"/>
            </a:pPr>
            <a:endParaRPr lang="es-MX" dirty="0"/>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57224" y="1428736"/>
            <a:ext cx="7000924" cy="2954655"/>
          </a:xfrm>
          <a:prstGeom prst="rect">
            <a:avLst/>
          </a:prstGeom>
          <a:noFill/>
        </p:spPr>
        <p:txBody>
          <a:bodyPr wrap="square" rtlCol="0">
            <a:spAutoFit/>
          </a:bodyPr>
          <a:lstStyle/>
          <a:p>
            <a:pPr algn="ctr"/>
            <a:r>
              <a:rPr lang="es-MX" sz="2000" dirty="0" smtClean="0">
                <a:effectLst>
                  <a:outerShdw blurRad="38100" dist="38100" dir="2700000" algn="tl">
                    <a:srgbClr val="000000">
                      <a:alpha val="43137"/>
                    </a:srgbClr>
                  </a:outerShdw>
                </a:effectLst>
              </a:rPr>
              <a:t>Capítulo V</a:t>
            </a:r>
          </a:p>
          <a:p>
            <a:pPr algn="ctr"/>
            <a:r>
              <a:rPr lang="es-MX" sz="2000" dirty="0" smtClean="0"/>
              <a:t>Prevención y control de la contaminación del </a:t>
            </a:r>
            <a:r>
              <a:rPr lang="es-MX" sz="2000" dirty="0" smtClean="0"/>
              <a:t>suelo</a:t>
            </a:r>
          </a:p>
          <a:p>
            <a:r>
              <a:rPr lang="es-ES" sz="2000" dirty="0" smtClean="0"/>
              <a:t>I. </a:t>
            </a:r>
            <a:r>
              <a:rPr lang="es-ES" dirty="0" smtClean="0"/>
              <a:t>Corresponde al Gobierno y a la sociedad prevenir la contaminación del suelo;</a:t>
            </a:r>
          </a:p>
          <a:p>
            <a:r>
              <a:rPr lang="es-ES" dirty="0" smtClean="0"/>
              <a:t>II. Deben ser controlados los residuos que constituyan la principal fuente de</a:t>
            </a:r>
          </a:p>
          <a:p>
            <a:r>
              <a:rPr lang="es-ES" dirty="0" smtClean="0"/>
              <a:t>contaminación de los suelos;</a:t>
            </a:r>
          </a:p>
          <a:p>
            <a:r>
              <a:rPr lang="es-ES" dirty="0" smtClean="0"/>
              <a:t>III. Es necesario prevenir y reducir la generación de residuos, incorporando</a:t>
            </a:r>
          </a:p>
          <a:p>
            <a:r>
              <a:rPr lang="es-ES" dirty="0" smtClean="0"/>
              <a:t>técnicas, </a:t>
            </a:r>
            <a:r>
              <a:rPr lang="es-ES" dirty="0" err="1" smtClean="0"/>
              <a:t>ecotecnias</a:t>
            </a:r>
            <a:r>
              <a:rPr lang="es-ES" dirty="0" smtClean="0"/>
              <a:t> y procedimientos para su </a:t>
            </a:r>
            <a:r>
              <a:rPr lang="es-ES" dirty="0" err="1" smtClean="0"/>
              <a:t>reuso</a:t>
            </a:r>
            <a:r>
              <a:rPr lang="es-ES" dirty="0" smtClean="0"/>
              <a:t> y reciclaje</a:t>
            </a:r>
            <a:endParaRPr lang="es-MX" dirty="0"/>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71472" y="428604"/>
            <a:ext cx="8215370" cy="830997"/>
          </a:xfrm>
          <a:prstGeom prst="rect">
            <a:avLst/>
          </a:prstGeom>
        </p:spPr>
        <p:txBody>
          <a:bodyPr wrap="square">
            <a:spAutoFit/>
          </a:bodyPr>
          <a:lstStyle/>
          <a:p>
            <a:r>
              <a:rPr lang="es-MX" sz="2400" dirty="0" smtClean="0">
                <a:effectLst>
                  <a:outerShdw blurRad="38100" dist="38100" dir="2700000" algn="tl">
                    <a:srgbClr val="000000">
                      <a:alpha val="43137"/>
                    </a:srgbClr>
                  </a:outerShdw>
                </a:effectLst>
                <a:latin typeface="+mn-lt"/>
              </a:rPr>
              <a:t>Ley de General para la Prevención y Gestión Integral de los Residuos – DOF – 8 DE OCTUBRE -2003</a:t>
            </a:r>
          </a:p>
        </p:txBody>
      </p:sp>
      <p:sp>
        <p:nvSpPr>
          <p:cNvPr id="3" name="2 Rectángulo"/>
          <p:cNvSpPr/>
          <p:nvPr/>
        </p:nvSpPr>
        <p:spPr>
          <a:xfrm>
            <a:off x="785786" y="1859340"/>
            <a:ext cx="7643866" cy="2862322"/>
          </a:xfrm>
          <a:prstGeom prst="rect">
            <a:avLst/>
          </a:prstGeom>
        </p:spPr>
        <p:txBody>
          <a:bodyPr wrap="square">
            <a:spAutoFit/>
          </a:bodyPr>
          <a:lstStyle/>
          <a:p>
            <a:r>
              <a:rPr lang="es-MX" sz="2000" b="1" dirty="0" smtClean="0"/>
              <a:t>Objetivos</a:t>
            </a:r>
          </a:p>
          <a:p>
            <a:endParaRPr lang="es-MX" sz="2000" b="1" dirty="0" smtClean="0"/>
          </a:p>
          <a:p>
            <a:r>
              <a:rPr lang="es-MX" sz="2000" b="1" dirty="0" smtClean="0"/>
              <a:t>•</a:t>
            </a:r>
            <a:r>
              <a:rPr lang="es-MX" sz="2000" dirty="0" smtClean="0"/>
              <a:t>Prevenir la generación de los residuos.</a:t>
            </a:r>
          </a:p>
          <a:p>
            <a:endParaRPr lang="es-MX" sz="2000" dirty="0" smtClean="0"/>
          </a:p>
          <a:p>
            <a:r>
              <a:rPr lang="es-MX" sz="2000" dirty="0" smtClean="0"/>
              <a:t>•Promover la valorización y gestión integral de los residuos peligrosos, sólidos urbanos y de manejo especial.</a:t>
            </a:r>
          </a:p>
          <a:p>
            <a:endParaRPr lang="es-MX" sz="2000" dirty="0" smtClean="0"/>
          </a:p>
          <a:p>
            <a:r>
              <a:rPr lang="es-MX" sz="2000" dirty="0" smtClean="0"/>
              <a:t>•Prevenir la contaminación de sitios con residuos y llevar a cabo su remediación</a:t>
            </a:r>
            <a:endParaRPr lang="es-MX" sz="2000" dirty="0"/>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85786" y="357166"/>
            <a:ext cx="7572428" cy="6063198"/>
          </a:xfrm>
          <a:prstGeom prst="rect">
            <a:avLst/>
          </a:prstGeom>
        </p:spPr>
        <p:txBody>
          <a:bodyPr wrap="square">
            <a:spAutoFit/>
          </a:bodyPr>
          <a:lstStyle/>
          <a:p>
            <a:endParaRPr lang="es-MX" dirty="0" smtClean="0"/>
          </a:p>
          <a:p>
            <a:endParaRPr lang="es-MX" dirty="0" smtClean="0"/>
          </a:p>
          <a:p>
            <a:r>
              <a:rPr lang="es-MX" sz="2200" dirty="0" smtClean="0">
                <a:latin typeface="+mn-lt"/>
              </a:rPr>
              <a:t>Artículo 9o. Facultades de las Entidades Federativas.</a:t>
            </a:r>
          </a:p>
          <a:p>
            <a:endParaRPr lang="es-MX" sz="2200" dirty="0" smtClean="0">
              <a:latin typeface="+mn-lt"/>
            </a:endParaRPr>
          </a:p>
          <a:p>
            <a:pPr>
              <a:buFont typeface="Arial" pitchFamily="34" charset="0"/>
              <a:buChar char="•"/>
            </a:pPr>
            <a:r>
              <a:rPr lang="es-MX" sz="2200" dirty="0" smtClean="0">
                <a:latin typeface="+mn-lt"/>
              </a:rPr>
              <a:t>Formular, conducir y evaluar la política estatal, así como elaborar los programas en materia de residuos de manejo especial;</a:t>
            </a:r>
          </a:p>
          <a:p>
            <a:endParaRPr lang="es-MX" sz="2200" dirty="0" smtClean="0">
              <a:latin typeface="+mn-lt"/>
            </a:endParaRPr>
          </a:p>
          <a:p>
            <a:pPr>
              <a:buFont typeface="Arial" pitchFamily="34" charset="0"/>
              <a:buChar char="•"/>
            </a:pPr>
            <a:r>
              <a:rPr lang="es-MX" sz="2200" dirty="0" smtClean="0">
                <a:latin typeface="+mn-lt"/>
              </a:rPr>
              <a:t>Expedir los ordenamientos jurídicos que permitan darle cumplimiento conforme a sus circunstancias particulares, en materia de manejo de residuos de manejo especial, así como de prevención de la contaminación de sitios con dichos residuos y su remediación;</a:t>
            </a:r>
          </a:p>
          <a:p>
            <a:endParaRPr lang="es-MX" sz="2200" dirty="0" smtClean="0">
              <a:latin typeface="+mn-lt"/>
            </a:endParaRPr>
          </a:p>
          <a:p>
            <a:pPr>
              <a:buFont typeface="Arial" pitchFamily="34" charset="0"/>
              <a:buChar char="•"/>
            </a:pPr>
            <a:r>
              <a:rPr lang="es-MX" sz="2200" dirty="0" smtClean="0">
                <a:latin typeface="+mn-lt"/>
              </a:rPr>
              <a:t>Autorizar el manejo integral de residuos de manejo especial, e identificar los que dentro de su territorio puedan estar sujetos a planes de manejo;</a:t>
            </a:r>
          </a:p>
          <a:p>
            <a:endParaRPr lang="es-MX" sz="2200" dirty="0" smtClean="0">
              <a:latin typeface="+mn-lt"/>
            </a:endParaRPr>
          </a:p>
          <a:p>
            <a:pPr>
              <a:buFont typeface="Arial" pitchFamily="34" charset="0"/>
              <a:buChar char="•"/>
            </a:pPr>
            <a:r>
              <a:rPr lang="es-MX" sz="2200" dirty="0" smtClean="0">
                <a:latin typeface="+mn-lt"/>
              </a:rPr>
              <a:t>Autorizar y llevar a cabo el control de los residuos peligrosos generados o manejados por microgeneradores.</a:t>
            </a:r>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71472" y="428604"/>
            <a:ext cx="8215370" cy="3416320"/>
          </a:xfrm>
          <a:prstGeom prst="rect">
            <a:avLst/>
          </a:prstGeom>
        </p:spPr>
        <p:txBody>
          <a:bodyPr wrap="square">
            <a:spAutoFit/>
          </a:bodyPr>
          <a:lstStyle/>
          <a:p>
            <a:r>
              <a:rPr lang="es-MX" sz="2400" dirty="0" smtClean="0">
                <a:effectLst>
                  <a:outerShdw blurRad="38100" dist="38100" dir="2700000" algn="tl">
                    <a:srgbClr val="000000">
                      <a:alpha val="43137"/>
                    </a:srgbClr>
                  </a:outerShdw>
                </a:effectLst>
                <a:latin typeface="+mn-lt"/>
              </a:rPr>
              <a:t>Ley de Residuos Sólidos del Distrito Federal – GODF- 22 de abril del 2003</a:t>
            </a:r>
          </a:p>
          <a:p>
            <a:endParaRPr lang="es-MX" sz="2400" dirty="0" smtClean="0">
              <a:effectLst>
                <a:outerShdw blurRad="38100" dist="38100" dir="2700000" algn="tl">
                  <a:srgbClr val="000000">
                    <a:alpha val="43137"/>
                  </a:srgbClr>
                </a:outerShdw>
              </a:effectLst>
              <a:latin typeface="+mn-lt"/>
            </a:endParaRPr>
          </a:p>
          <a:p>
            <a:endParaRPr lang="es-MX" sz="2400" dirty="0" smtClean="0">
              <a:effectLst>
                <a:outerShdw blurRad="38100" dist="38100" dir="2700000" algn="tl">
                  <a:srgbClr val="000000">
                    <a:alpha val="43137"/>
                  </a:srgbClr>
                </a:outerShdw>
              </a:effectLst>
              <a:latin typeface="+mn-lt"/>
            </a:endParaRPr>
          </a:p>
          <a:p>
            <a:endParaRPr lang="es-MX" sz="2400" dirty="0" smtClean="0">
              <a:effectLst>
                <a:outerShdw blurRad="38100" dist="38100" dir="2700000" algn="tl">
                  <a:srgbClr val="000000">
                    <a:alpha val="43137"/>
                  </a:srgbClr>
                </a:outerShdw>
              </a:effectLst>
              <a:latin typeface="+mn-lt"/>
            </a:endParaRPr>
          </a:p>
          <a:p>
            <a:r>
              <a:rPr lang="es-MX" sz="2400" dirty="0" smtClean="0">
                <a:effectLst>
                  <a:outerShdw blurRad="38100" dist="38100" dir="2700000" algn="tl">
                    <a:srgbClr val="000000">
                      <a:alpha val="43137"/>
                    </a:srgbClr>
                  </a:outerShdw>
                </a:effectLst>
                <a:latin typeface="+mn-lt"/>
              </a:rPr>
              <a:t>Es de observancia  en el DF, sus disposiciones son de orden público e interés social, y tiene por objeto regular la gestión de los residuos sólidos considerados como no peligrosos, así como la prestación del servicio público de limpia.</a:t>
            </a:r>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nvGraphicFramePr>
        <p:xfrm>
          <a:off x="428596" y="500042"/>
          <a:ext cx="8286808" cy="5786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nvGraphicFramePr>
        <p:xfrm>
          <a:off x="857224" y="571480"/>
          <a:ext cx="8001056" cy="600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CuadroTexto"/>
          <p:cNvSpPr txBox="1"/>
          <p:nvPr/>
        </p:nvSpPr>
        <p:spPr>
          <a:xfrm>
            <a:off x="285720" y="142852"/>
            <a:ext cx="8858280" cy="430887"/>
          </a:xfrm>
          <a:prstGeom prst="rect">
            <a:avLst/>
          </a:prstGeom>
          <a:noFill/>
        </p:spPr>
        <p:txBody>
          <a:bodyPr wrap="square" rtlCol="0">
            <a:spAutoFit/>
          </a:bodyPr>
          <a:lstStyle/>
          <a:p>
            <a:r>
              <a:rPr lang="es-MX" sz="2200" dirty="0" smtClean="0">
                <a:latin typeface="+mn-lt"/>
              </a:rPr>
              <a:t>TITULO SEGUNDO- DE LA COMPENTENCIA. CAPITULO I. DE LAS FACULTADES</a:t>
            </a:r>
            <a:endParaRPr lang="es-MX" sz="2200" dirty="0">
              <a:latin typeface="+mn-lt"/>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142844" y="571480"/>
            <a:ext cx="8763000" cy="762000"/>
          </a:xfrm>
        </p:spPr>
        <p:txBody>
          <a:bodyPr/>
          <a:lstStyle/>
          <a:p>
            <a:r>
              <a:rPr lang="es-MX" dirty="0" smtClean="0"/>
              <a:t>Objetivo general</a:t>
            </a:r>
            <a:endParaRPr lang="es-MX" dirty="0"/>
          </a:p>
        </p:txBody>
      </p:sp>
      <p:sp>
        <p:nvSpPr>
          <p:cNvPr id="93187" name="Rectangle 3"/>
          <p:cNvSpPr>
            <a:spLocks noGrp="1" noChangeArrowheads="1"/>
          </p:cNvSpPr>
          <p:nvPr>
            <p:ph type="body" idx="1"/>
          </p:nvPr>
        </p:nvSpPr>
        <p:spPr>
          <a:xfrm>
            <a:off x="785786" y="1785926"/>
            <a:ext cx="7543800" cy="2709866"/>
          </a:xfrm>
        </p:spPr>
        <p:txBody>
          <a:bodyPr/>
          <a:lstStyle/>
          <a:p>
            <a:pPr algn="just"/>
            <a:r>
              <a:rPr lang="es-MX" dirty="0" smtClean="0"/>
              <a:t>Presentar la regulación de la que es objeto la gestión integral de los residuos sólidos considerados como no peligrosos en el Distrito Federal, para entender la Ley de residuos sólidos del Distrito Federal y conocer si existen las condiciones mínimas que hagan posible su aplicación.</a:t>
            </a:r>
            <a:endParaRPr lang="es-MX"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285720" y="474345"/>
            <a:ext cx="8277272" cy="6083625"/>
            <a:chOff x="285720" y="474345"/>
            <a:chExt cx="8277272" cy="6083625"/>
          </a:xfrm>
        </p:grpSpPr>
        <p:sp>
          <p:nvSpPr>
            <p:cNvPr id="3" name="2 Rectángulo"/>
            <p:cNvSpPr/>
            <p:nvPr/>
          </p:nvSpPr>
          <p:spPr>
            <a:xfrm>
              <a:off x="285720" y="474345"/>
              <a:ext cx="8001056" cy="5632311"/>
            </a:xfrm>
            <a:prstGeom prst="rect">
              <a:avLst/>
            </a:prstGeom>
          </p:spPr>
          <p:txBody>
            <a:bodyPr wrap="square">
              <a:spAutoFit/>
            </a:bodyPr>
            <a:lstStyle/>
            <a:p>
              <a:endParaRPr lang="es-MX" dirty="0" smtClean="0"/>
            </a:p>
            <a:p>
              <a:r>
                <a:rPr lang="es-MX" b="1" dirty="0" smtClean="0"/>
                <a:t>Características</a:t>
              </a:r>
            </a:p>
            <a:p>
              <a:r>
                <a:rPr lang="es-MX" b="1" dirty="0" smtClean="0"/>
                <a:t>Contenido del </a:t>
              </a:r>
              <a:r>
                <a:rPr lang="es-MX" b="1" i="1" dirty="0" smtClean="0"/>
                <a:t>Programa </a:t>
              </a:r>
            </a:p>
            <a:p>
              <a:endParaRPr lang="es-MX" b="1" dirty="0" smtClean="0"/>
            </a:p>
            <a:p>
              <a:r>
                <a:rPr lang="es-MX" b="1" dirty="0" smtClean="0"/>
                <a:t>Antecedentes</a:t>
              </a:r>
            </a:p>
            <a:p>
              <a:r>
                <a:rPr lang="es-MX" b="1" dirty="0" smtClean="0"/>
                <a:t>III. Marco Conceptual y Legal</a:t>
              </a:r>
            </a:p>
            <a:p>
              <a:r>
                <a:rPr lang="es-MX" b="1" dirty="0" smtClean="0"/>
                <a:t>IV. Manejo de los Residuos Sólidos en el D.F. al 2008</a:t>
              </a:r>
            </a:p>
            <a:p>
              <a:r>
                <a:rPr lang="es-MX" b="1" dirty="0" smtClean="0"/>
                <a:t>II. Principios, Objetivos y Ámbito de Aplicación</a:t>
              </a:r>
            </a:p>
            <a:p>
              <a:r>
                <a:rPr lang="es-MX" b="1" dirty="0" smtClean="0"/>
                <a:t>V. Instrumentación de la Gestión Integral de los Residuos Sólidos</a:t>
              </a:r>
            </a:p>
            <a:p>
              <a:r>
                <a:rPr lang="es-MX" b="1" dirty="0" smtClean="0"/>
                <a:t>VI. Costos, Evaluación y Actualización del PGIRS</a:t>
              </a:r>
            </a:p>
            <a:p>
              <a:endParaRPr lang="es-MX" b="1" dirty="0" smtClean="0"/>
            </a:p>
            <a:p>
              <a:r>
                <a:rPr lang="es-MX" b="1" dirty="0" smtClean="0"/>
                <a:t> Líneas estratégicas.</a:t>
              </a:r>
            </a:p>
            <a:p>
              <a:r>
                <a:rPr lang="es-MX" b="1" dirty="0" smtClean="0"/>
                <a:t>Cada línea estratégica cuenta con una serie de subprogramas en los cuales se describen los objetivos, metas y acciones a cumplir</a:t>
              </a:r>
              <a:endParaRPr lang="es-MX" dirty="0" smtClean="0"/>
            </a:p>
            <a:p>
              <a:endParaRPr lang="es-MX" b="1" dirty="0" smtClean="0"/>
            </a:p>
            <a:p>
              <a:pPr>
                <a:buFont typeface="Arial" pitchFamily="34" charset="0"/>
                <a:buChar char="•"/>
              </a:pPr>
              <a:r>
                <a:rPr lang="es-MX" b="1" dirty="0" smtClean="0"/>
                <a:t>Prevención y minimización de la generación</a:t>
              </a:r>
            </a:p>
            <a:p>
              <a:pPr>
                <a:buFont typeface="Arial" pitchFamily="34" charset="0"/>
                <a:buChar char="•"/>
              </a:pPr>
              <a:r>
                <a:rPr lang="es-MX" b="1" dirty="0" smtClean="0"/>
                <a:t>Manejo Integral</a:t>
              </a:r>
            </a:p>
            <a:p>
              <a:pPr>
                <a:buFont typeface="Arial" pitchFamily="34" charset="0"/>
                <a:buChar char="•"/>
              </a:pPr>
              <a:r>
                <a:rPr lang="es-MX" b="1" dirty="0" smtClean="0"/>
                <a:t>Valorización y aprovechamiento de los residuos</a:t>
              </a:r>
            </a:p>
            <a:p>
              <a:pPr>
                <a:buFont typeface="Arial" pitchFamily="34" charset="0"/>
                <a:buChar char="•"/>
              </a:pPr>
              <a:r>
                <a:rPr lang="es-MX" b="1" dirty="0" smtClean="0"/>
                <a:t>Prevención y control de la contaminación del suelo</a:t>
              </a:r>
            </a:p>
            <a:p>
              <a:pPr>
                <a:buFont typeface="Arial" pitchFamily="34" charset="0"/>
                <a:buChar char="•"/>
              </a:pPr>
              <a:r>
                <a:rPr lang="es-MX" b="1" dirty="0" smtClean="0"/>
                <a:t>Comunicación y educación ambiental</a:t>
              </a:r>
            </a:p>
          </p:txBody>
        </p:sp>
        <p:pic>
          <p:nvPicPr>
            <p:cNvPr id="4" name="Picture 2"/>
            <p:cNvPicPr>
              <a:picLocks noChangeAspect="1" noChangeArrowheads="1"/>
            </p:cNvPicPr>
            <p:nvPr/>
          </p:nvPicPr>
          <p:blipFill>
            <a:blip r:embed="rId2" cstate="print"/>
            <a:srcRect/>
            <a:stretch>
              <a:fillRect/>
            </a:stretch>
          </p:blipFill>
          <p:spPr bwMode="auto">
            <a:xfrm>
              <a:off x="7000892" y="4500570"/>
              <a:ext cx="1562100" cy="2057400"/>
            </a:xfrm>
            <a:prstGeom prst="rect">
              <a:avLst/>
            </a:prstGeom>
            <a:noFill/>
            <a:ln w="9525">
              <a:noFill/>
              <a:miter lim="800000"/>
              <a:headEnd/>
              <a:tailEnd/>
            </a:ln>
          </p:spPr>
        </p:pic>
      </p:grpSp>
      <p:sp>
        <p:nvSpPr>
          <p:cNvPr id="5" name="4 Rectángulo"/>
          <p:cNvSpPr/>
          <p:nvPr/>
        </p:nvSpPr>
        <p:spPr>
          <a:xfrm>
            <a:off x="285720" y="214290"/>
            <a:ext cx="6455678" cy="369332"/>
          </a:xfrm>
          <a:prstGeom prst="rect">
            <a:avLst/>
          </a:prstGeom>
        </p:spPr>
        <p:txBody>
          <a:bodyPr wrap="none">
            <a:spAutoFit/>
          </a:bodyPr>
          <a:lstStyle/>
          <a:p>
            <a:pPr lvl="0"/>
            <a:r>
              <a:rPr lang="es-MX" dirty="0" smtClean="0">
                <a:solidFill>
                  <a:srgbClr val="C00000"/>
                </a:solidFill>
                <a:effectLst>
                  <a:outerShdw blurRad="38100" dist="38100" dir="2700000" algn="tl">
                    <a:srgbClr val="000000">
                      <a:alpha val="43137"/>
                    </a:srgbClr>
                  </a:outerShdw>
                </a:effectLst>
              </a:rPr>
              <a:t>Artículo  6, fracción II.- Formular, evaluar y cumplir el PGIRS*</a:t>
            </a:r>
            <a:endParaRPr lang="es-MX" dirty="0"/>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00034" y="500042"/>
            <a:ext cx="8215370" cy="769441"/>
          </a:xfrm>
          <a:prstGeom prst="rect">
            <a:avLst/>
          </a:prstGeom>
          <a:noFill/>
        </p:spPr>
        <p:txBody>
          <a:bodyPr wrap="square" rtlCol="0">
            <a:spAutoFit/>
          </a:bodyPr>
          <a:lstStyle/>
          <a:p>
            <a:r>
              <a:rPr lang="es-MX" sz="2200" dirty="0" smtClean="0">
                <a:latin typeface="+mn-lt"/>
              </a:rPr>
              <a:t>TITULO SEGUNDO. CAPITULO II. DE LAS DISPOSICIONES COMPLEMENTARIAS DE LA POLITICA AMBIENTAL</a:t>
            </a:r>
            <a:endParaRPr lang="es-MX" sz="2200" dirty="0">
              <a:latin typeface="+mn-lt"/>
            </a:endParaRPr>
          </a:p>
        </p:txBody>
      </p:sp>
      <p:sp>
        <p:nvSpPr>
          <p:cNvPr id="3" name="2 CuadroTexto"/>
          <p:cNvSpPr txBox="1"/>
          <p:nvPr/>
        </p:nvSpPr>
        <p:spPr>
          <a:xfrm>
            <a:off x="928662" y="3571876"/>
            <a:ext cx="7572428" cy="3693319"/>
          </a:xfrm>
          <a:prstGeom prst="rect">
            <a:avLst/>
          </a:prstGeom>
          <a:noFill/>
        </p:spPr>
        <p:txBody>
          <a:bodyPr wrap="square" rtlCol="0">
            <a:spAutoFit/>
          </a:bodyPr>
          <a:lstStyle/>
          <a:p>
            <a:r>
              <a:rPr lang="es-MX" dirty="0" smtClean="0"/>
              <a:t>. </a:t>
            </a:r>
            <a:r>
              <a:rPr lang="es-MX" u="sng" dirty="0" smtClean="0"/>
              <a:t>Fracción XVIII y Artículo 11 BIS</a:t>
            </a:r>
          </a:p>
          <a:p>
            <a:r>
              <a:rPr lang="es-MX" dirty="0" smtClean="0">
                <a:solidFill>
                  <a:srgbClr val="C00000"/>
                </a:solidFill>
              </a:rPr>
              <a:t>XVIII. BIS </a:t>
            </a:r>
            <a:r>
              <a:rPr lang="es-MX" dirty="0" smtClean="0"/>
              <a:t>Evitar que en la transportación, contención y envase de materiales, así como en el manejo de residuos sólidos se utilicen materiales no biodegradables;</a:t>
            </a:r>
          </a:p>
          <a:p>
            <a:r>
              <a:rPr lang="es-MX" dirty="0" smtClean="0">
                <a:solidFill>
                  <a:srgbClr val="C00000"/>
                </a:solidFill>
              </a:rPr>
              <a:t>Artículo 11 BIS.- </a:t>
            </a:r>
            <a:r>
              <a:rPr lang="es-MX" dirty="0" smtClean="0"/>
              <a:t>Además de las facultades establecidas en el artículo 6°, la Secretaría tendrá la facultad de elaborar, difundir y aplicar un programa de sustitución de plásticos, con el fin de reducir el consumo de bolsas, envases, embalajes o empaques de plástico no biodegradable que se utilicen en establecimientos mercantiles y que se entregan para contención, transporte y envase de mercancías.</a:t>
            </a:r>
            <a:endParaRPr lang="es-MX" u="sng" dirty="0" smtClean="0"/>
          </a:p>
          <a:p>
            <a:endParaRPr lang="es-MX" u="sng" dirty="0" smtClean="0"/>
          </a:p>
          <a:p>
            <a:endParaRPr lang="es-MX" dirty="0" smtClean="0"/>
          </a:p>
          <a:p>
            <a:r>
              <a:rPr lang="es-MX" dirty="0" smtClean="0"/>
              <a:t>   </a:t>
            </a:r>
            <a:endParaRPr lang="es-MX" dirty="0"/>
          </a:p>
        </p:txBody>
      </p:sp>
      <p:sp>
        <p:nvSpPr>
          <p:cNvPr id="4" name="3 CuadroTexto"/>
          <p:cNvSpPr txBox="1"/>
          <p:nvPr/>
        </p:nvSpPr>
        <p:spPr>
          <a:xfrm>
            <a:off x="714348" y="1571612"/>
            <a:ext cx="7858180" cy="1754326"/>
          </a:xfrm>
          <a:prstGeom prst="rect">
            <a:avLst/>
          </a:prstGeom>
          <a:noFill/>
        </p:spPr>
        <p:txBody>
          <a:bodyPr wrap="square" rtlCol="0">
            <a:spAutoFit/>
          </a:bodyPr>
          <a:lstStyle/>
          <a:p>
            <a:r>
              <a:rPr lang="es-MX" dirty="0" smtClean="0"/>
              <a:t>Artículo 11. La Secretaría, en coordinación con la Secretaría de Obras y Servicios y con opinión de las delegaciones, formulará y evaluará el Programa de Gestión Integral de los Residuos Sólidos, mismo que integrará los lineamientos, acciones y metas en materia de manejo integral de los residuos sólidos y la prestación del servicio público de limpia con base en los siguientes criterios: Fracciones I-XX</a:t>
            </a:r>
            <a:endParaRPr lang="es-MX" dirty="0"/>
          </a:p>
        </p:txBody>
      </p:sp>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71472" y="357166"/>
            <a:ext cx="7929618" cy="769441"/>
          </a:xfrm>
          <a:prstGeom prst="rect">
            <a:avLst/>
          </a:prstGeom>
          <a:noFill/>
        </p:spPr>
        <p:txBody>
          <a:bodyPr wrap="square" rtlCol="0">
            <a:spAutoFit/>
          </a:bodyPr>
          <a:lstStyle/>
          <a:p>
            <a:r>
              <a:rPr lang="es-MX" sz="2200" dirty="0" smtClean="0">
                <a:latin typeface="+mn-lt"/>
              </a:rPr>
              <a:t>TITULO TERCERO. DE LA PREVENCION Y MINIMIZACION DE LA GENERACION DE LOS RESIDUOS SOLIDOS</a:t>
            </a:r>
            <a:endParaRPr lang="es-MX" sz="2200" dirty="0">
              <a:latin typeface="+mn-lt"/>
            </a:endParaRPr>
          </a:p>
        </p:txBody>
      </p:sp>
      <p:sp>
        <p:nvSpPr>
          <p:cNvPr id="3" name="2 CuadroTexto"/>
          <p:cNvSpPr txBox="1"/>
          <p:nvPr/>
        </p:nvSpPr>
        <p:spPr>
          <a:xfrm>
            <a:off x="571472" y="1857364"/>
            <a:ext cx="8072494" cy="2862322"/>
          </a:xfrm>
          <a:prstGeom prst="rect">
            <a:avLst/>
          </a:prstGeom>
          <a:noFill/>
        </p:spPr>
        <p:txBody>
          <a:bodyPr wrap="square" rtlCol="0">
            <a:spAutoFit/>
          </a:bodyPr>
          <a:lstStyle/>
          <a:p>
            <a:r>
              <a:rPr lang="es-MX" dirty="0" smtClean="0"/>
              <a:t>Artículo 25. Queda prohibido por cualquier motivo: Fracciones I-XIII</a:t>
            </a:r>
          </a:p>
          <a:p>
            <a:endParaRPr lang="es-MX" dirty="0" smtClean="0"/>
          </a:p>
          <a:p>
            <a:r>
              <a:rPr lang="es-MX" u="sng" dirty="0" smtClean="0"/>
              <a:t>Fracción XI BIS</a:t>
            </a:r>
            <a:r>
              <a:rPr lang="es-MX" dirty="0" smtClean="0"/>
              <a:t>.  Otorgar a título gratuito bolsas de plástico en los establecimientos mercantiles;</a:t>
            </a:r>
            <a:endParaRPr lang="es-MX" u="sng" dirty="0" smtClean="0"/>
          </a:p>
          <a:p>
            <a:endParaRPr lang="es-MX" u="sng" dirty="0" smtClean="0"/>
          </a:p>
          <a:p>
            <a:r>
              <a:rPr lang="es-MX" dirty="0" smtClean="0">
                <a:solidFill>
                  <a:srgbClr val="C00000"/>
                </a:solidFill>
                <a:effectLst>
                  <a:outerShdw blurRad="38100" dist="38100" dir="2700000" algn="tl">
                    <a:srgbClr val="000000">
                      <a:alpha val="43137"/>
                    </a:srgbClr>
                  </a:outerShdw>
                </a:effectLst>
              </a:rPr>
              <a:t>Las violaciones  a lo establecido en este artículo se sancionarán de conformidad con lo dispuesto en esta Ley, sin perjuicio de lo establecido en la Ley de Justicia Cívica del DF y demás ordenamientos jurídicos aplicables.</a:t>
            </a:r>
          </a:p>
          <a:p>
            <a:endParaRPr lang="es-MX" dirty="0" smtClean="0">
              <a:solidFill>
                <a:srgbClr val="C00000"/>
              </a:solidFill>
              <a:effectLst>
                <a:outerShdw blurRad="38100" dist="38100" dir="2700000" algn="tl">
                  <a:srgbClr val="000000">
                    <a:alpha val="43137"/>
                  </a:srgbClr>
                </a:outerShdw>
              </a:effectLst>
            </a:endParaRPr>
          </a:p>
          <a:p>
            <a:endParaRPr lang="es-MX" dirty="0">
              <a:solidFill>
                <a:srgbClr val="C00000"/>
              </a:solidFill>
              <a:effectLst>
                <a:outerShdw blurRad="38100" dist="38100" dir="2700000" algn="tl">
                  <a:srgbClr val="000000">
                    <a:alpha val="43137"/>
                  </a:srgbClr>
                </a:outerShdw>
              </a:effectLst>
            </a:endParaRPr>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00034" y="500042"/>
            <a:ext cx="8215370" cy="1477328"/>
          </a:xfrm>
          <a:prstGeom prst="rect">
            <a:avLst/>
          </a:prstGeom>
          <a:noFill/>
        </p:spPr>
        <p:txBody>
          <a:bodyPr wrap="square" rtlCol="0">
            <a:spAutoFit/>
          </a:bodyPr>
          <a:lstStyle/>
          <a:p>
            <a:r>
              <a:rPr lang="es-MX" dirty="0" smtClean="0"/>
              <a:t>Artículo 26. Los propietarios, directores responsables de obra, contratistas y encargados de inmuebles en construcción o demolición, son responsables solidarios en caso de provocarse la diseminación de materiales, escombros y cualquier otra clase de residuos sólidos, así como su mezcla con otros residuos ya sean de tipo orgánico o peligrosos.</a:t>
            </a:r>
            <a:endParaRPr lang="es-MX" dirty="0"/>
          </a:p>
        </p:txBody>
      </p:sp>
      <p:sp>
        <p:nvSpPr>
          <p:cNvPr id="4" name="3 CuadroTexto"/>
          <p:cNvSpPr txBox="1"/>
          <p:nvPr/>
        </p:nvSpPr>
        <p:spPr>
          <a:xfrm>
            <a:off x="571472" y="2143116"/>
            <a:ext cx="7858180" cy="4524315"/>
          </a:xfrm>
          <a:prstGeom prst="rect">
            <a:avLst/>
          </a:prstGeom>
          <a:noFill/>
        </p:spPr>
        <p:txBody>
          <a:bodyPr wrap="square" rtlCol="0">
            <a:spAutoFit/>
          </a:bodyPr>
          <a:lstStyle/>
          <a:p>
            <a:r>
              <a:rPr lang="es-MX" dirty="0" smtClean="0">
                <a:solidFill>
                  <a:srgbClr val="C00000"/>
                </a:solidFill>
              </a:rPr>
              <a:t>Artículo 26 Bis.- </a:t>
            </a:r>
            <a:r>
              <a:rPr lang="es-MX" dirty="0" smtClean="0"/>
              <a:t>Los establecimientos mercantiles no podrán otorgar a título</a:t>
            </a:r>
          </a:p>
          <a:p>
            <a:r>
              <a:rPr lang="es-MX" dirty="0" smtClean="0"/>
              <a:t>gratuito para la transportación, contención y envase de los productos y/o servicios que presten ó comercialicen bolsas de plástico.</a:t>
            </a:r>
          </a:p>
          <a:p>
            <a:r>
              <a:rPr lang="es-MX" dirty="0" smtClean="0">
                <a:solidFill>
                  <a:srgbClr val="C00000"/>
                </a:solidFill>
              </a:rPr>
              <a:t>Artículo 26 Bis1.- </a:t>
            </a:r>
            <a:r>
              <a:rPr lang="es-MX" dirty="0" smtClean="0"/>
              <a:t>Los establecimientos mercantiles, productores, prestadores de servicios y comerciantes podrán utilizar materiales de plástico únicamente en los casos que por cuestiones de asepsia o conservación de alimentos o insumos no resulte factible el uso de tecnologías biodegradables como sustitutos.</a:t>
            </a:r>
          </a:p>
          <a:p>
            <a:endParaRPr lang="es-MX" dirty="0" smtClean="0"/>
          </a:p>
          <a:p>
            <a:r>
              <a:rPr lang="es-MX" dirty="0" smtClean="0">
                <a:solidFill>
                  <a:srgbClr val="C00000"/>
                </a:solidFill>
              </a:rPr>
              <a:t>La utilización de bolsas de plástico sólo será permitida en caso de que sean creadas bajo procedimientos tecnológicos que les den la cualidad de</a:t>
            </a:r>
          </a:p>
          <a:p>
            <a:r>
              <a:rPr lang="es-MX" dirty="0" smtClean="0">
                <a:solidFill>
                  <a:srgbClr val="C00000"/>
                </a:solidFill>
              </a:rPr>
              <a:t>biodegradables.</a:t>
            </a:r>
          </a:p>
          <a:p>
            <a:endParaRPr lang="es-MX" dirty="0" smtClean="0">
              <a:solidFill>
                <a:srgbClr val="C00000"/>
              </a:solidFill>
            </a:endParaRPr>
          </a:p>
          <a:p>
            <a:r>
              <a:rPr lang="es-MX" dirty="0" smtClean="0">
                <a:solidFill>
                  <a:srgbClr val="C00000"/>
                </a:solidFill>
              </a:rPr>
              <a:t>El reglamento y las normas que en su caso emita la Secretaría, determinarán los estándares tecnológicos que las bolsas de plástico deberán cumplir para contar con la característica de biodegradables.</a:t>
            </a:r>
          </a:p>
        </p:txBody>
      </p:sp>
    </p:spTree>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214290"/>
            <a:ext cx="8429684" cy="6186309"/>
          </a:xfrm>
          <a:prstGeom prst="rect">
            <a:avLst/>
          </a:prstGeom>
        </p:spPr>
        <p:txBody>
          <a:bodyPr wrap="square">
            <a:spAutoFit/>
          </a:bodyPr>
          <a:lstStyle/>
          <a:p>
            <a:r>
              <a:rPr lang="es-MX" sz="2200" dirty="0" smtClean="0">
                <a:effectLst>
                  <a:outerShdw blurRad="38100" dist="38100" dir="2700000" algn="tl">
                    <a:srgbClr val="000000">
                      <a:alpha val="43137"/>
                    </a:srgbClr>
                  </a:outerShdw>
                </a:effectLst>
                <a:latin typeface="+mn-lt"/>
              </a:rPr>
              <a:t>TITULO TERCERO. CAPITULO III-Clasificación de residuos </a:t>
            </a:r>
          </a:p>
          <a:p>
            <a:endParaRPr lang="es-MX" sz="2200" dirty="0" smtClean="0">
              <a:effectLst>
                <a:outerShdw blurRad="38100" dist="38100" dir="2700000" algn="tl">
                  <a:srgbClr val="000000">
                    <a:alpha val="43137"/>
                  </a:srgbClr>
                </a:outerShdw>
              </a:effectLst>
              <a:latin typeface="+mn-lt"/>
            </a:endParaRPr>
          </a:p>
          <a:p>
            <a:r>
              <a:rPr lang="es-MX" sz="2200" dirty="0" smtClean="0">
                <a:solidFill>
                  <a:schemeClr val="accent6"/>
                </a:solidFill>
                <a:latin typeface="+mn-lt"/>
              </a:rPr>
              <a:t>Fracción XXIX. Artículo 3.- Son residuos urbanos. Los generados en casa habitación o similares que resultan de la eliminación de los materiales que utilizan en sus actividades domésticas, de los productos que consumen y de sus envases, embalajes o empaques.</a:t>
            </a:r>
          </a:p>
          <a:p>
            <a:r>
              <a:rPr lang="es-MX" sz="2200" dirty="0" smtClean="0">
                <a:latin typeface="+mn-lt"/>
              </a:rPr>
              <a:t>Son residuos de manejo especial</a:t>
            </a:r>
          </a:p>
          <a:p>
            <a:r>
              <a:rPr lang="es-MX" sz="2200" dirty="0" smtClean="0">
                <a:latin typeface="+mn-lt"/>
              </a:rPr>
              <a:t>•Provenientes de servicios de salud</a:t>
            </a:r>
          </a:p>
          <a:p>
            <a:r>
              <a:rPr lang="es-MX" sz="2200" dirty="0" smtClean="0">
                <a:latin typeface="+mn-lt"/>
              </a:rPr>
              <a:t>•Cosméticos y alimentos caducos</a:t>
            </a:r>
          </a:p>
          <a:p>
            <a:r>
              <a:rPr lang="es-MX" sz="2200" dirty="0" smtClean="0">
                <a:latin typeface="+mn-lt"/>
              </a:rPr>
              <a:t>•Actividades agrícolas, forestales, y pecuarias </a:t>
            </a:r>
          </a:p>
          <a:p>
            <a:r>
              <a:rPr lang="es-MX" sz="2200" dirty="0" smtClean="0">
                <a:latin typeface="+mn-lt"/>
              </a:rPr>
              <a:t>•Servicios de transporte </a:t>
            </a:r>
          </a:p>
          <a:p>
            <a:r>
              <a:rPr lang="es-MX" sz="2200" dirty="0" smtClean="0">
                <a:latin typeface="+mn-lt"/>
              </a:rPr>
              <a:t>•Demolición, mantenimiento y construcción </a:t>
            </a:r>
          </a:p>
          <a:p>
            <a:r>
              <a:rPr lang="es-MX" sz="2200" dirty="0" smtClean="0">
                <a:latin typeface="+mn-lt"/>
              </a:rPr>
              <a:t>•Tecnológicos </a:t>
            </a:r>
          </a:p>
          <a:p>
            <a:r>
              <a:rPr lang="es-MX" sz="2200" dirty="0" smtClean="0">
                <a:latin typeface="+mn-lt"/>
              </a:rPr>
              <a:t>•Lodos deshidratados </a:t>
            </a:r>
          </a:p>
          <a:p>
            <a:r>
              <a:rPr lang="es-MX" sz="2200" dirty="0" smtClean="0">
                <a:latin typeface="+mn-lt"/>
              </a:rPr>
              <a:t>•Neumáticos•</a:t>
            </a:r>
          </a:p>
          <a:p>
            <a:r>
              <a:rPr lang="es-MX" sz="2200" dirty="0" smtClean="0">
                <a:latin typeface="+mn-lt"/>
              </a:rPr>
              <a:t>Voluminosos </a:t>
            </a:r>
          </a:p>
          <a:p>
            <a:r>
              <a:rPr lang="es-MX" sz="2200" dirty="0" smtClean="0">
                <a:latin typeface="+mn-lt"/>
              </a:rPr>
              <a:t>•Laboratorios industriales, químicos, biológicos, </a:t>
            </a:r>
          </a:p>
          <a:p>
            <a:r>
              <a:rPr lang="es-MX" sz="2200" dirty="0" smtClean="0">
                <a:latin typeface="+mn-lt"/>
              </a:rPr>
              <a:t>de producción o de investigación</a:t>
            </a:r>
            <a:endParaRPr lang="es-MX" sz="2200" dirty="0">
              <a:latin typeface="+mn-lt"/>
            </a:endParaRPr>
          </a:p>
        </p:txBody>
      </p:sp>
      <p:sp>
        <p:nvSpPr>
          <p:cNvPr id="4" name="3 Cerrar llave"/>
          <p:cNvSpPr/>
          <p:nvPr/>
        </p:nvSpPr>
        <p:spPr bwMode="auto">
          <a:xfrm>
            <a:off x="5286380" y="2214554"/>
            <a:ext cx="1000132" cy="4071966"/>
          </a:xfrm>
          <a:prstGeom prst="rightBrace">
            <a:avLst/>
          </a:prstGeom>
          <a:ln>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smtClean="0">
              <a:ln>
                <a:noFill/>
              </a:ln>
              <a:solidFill>
                <a:schemeClr val="tx1"/>
              </a:solidFill>
              <a:effectLst/>
              <a:latin typeface="Arial" pitchFamily="34" charset="0"/>
            </a:endParaRPr>
          </a:p>
        </p:txBody>
      </p:sp>
      <p:sp>
        <p:nvSpPr>
          <p:cNvPr id="5" name="4 Rectángulo"/>
          <p:cNvSpPr/>
          <p:nvPr/>
        </p:nvSpPr>
        <p:spPr bwMode="auto">
          <a:xfrm>
            <a:off x="6572264" y="3286124"/>
            <a:ext cx="2000264" cy="1214446"/>
          </a:xfrm>
          <a:prstGeom prst="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r>
              <a:rPr lang="es-MX" b="1" dirty="0" smtClean="0"/>
              <a:t>Art. 32 Los residuos de manejo especial estarán sujetos a planes de manejo...</a:t>
            </a:r>
          </a:p>
        </p:txBody>
      </p:sp>
    </p:spTree>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1538" y="1582341"/>
            <a:ext cx="6929486" cy="3170099"/>
          </a:xfrm>
          <a:prstGeom prst="rect">
            <a:avLst/>
          </a:prstGeom>
        </p:spPr>
        <p:txBody>
          <a:bodyPr wrap="square">
            <a:spAutoFit/>
          </a:bodyPr>
          <a:lstStyle/>
          <a:p>
            <a:endParaRPr lang="es-MX" sz="2000" dirty="0" smtClean="0"/>
          </a:p>
          <a:p>
            <a:r>
              <a:rPr lang="es-MX" sz="2000" b="1" dirty="0" smtClean="0"/>
              <a:t>Clasificación de generadores</a:t>
            </a:r>
          </a:p>
          <a:p>
            <a:endParaRPr lang="es-MX" sz="2000" dirty="0" smtClean="0"/>
          </a:p>
          <a:p>
            <a:r>
              <a:rPr lang="es-MX" sz="2000" dirty="0" smtClean="0"/>
              <a:t>•Generadores de residuos de manejo especial.</a:t>
            </a:r>
          </a:p>
          <a:p>
            <a:endParaRPr lang="es-MX" sz="2000" dirty="0" smtClean="0"/>
          </a:p>
          <a:p>
            <a:endParaRPr lang="es-MX" sz="2000" dirty="0" smtClean="0"/>
          </a:p>
          <a:p>
            <a:r>
              <a:rPr lang="es-MX" sz="2000" dirty="0" smtClean="0"/>
              <a:t>•Generadores de alto volumen (mayor a 50 kg/día)</a:t>
            </a:r>
          </a:p>
          <a:p>
            <a:endParaRPr lang="es-MX" sz="2000" dirty="0" smtClean="0"/>
          </a:p>
          <a:p>
            <a:endParaRPr lang="es-MX" sz="2000" dirty="0" smtClean="0"/>
          </a:p>
          <a:p>
            <a:r>
              <a:rPr lang="es-MX" sz="2000" dirty="0" smtClean="0"/>
              <a:t>•Generadores de residuos urbanos (menor a 50 kg/día)</a:t>
            </a:r>
          </a:p>
        </p:txBody>
      </p: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00034" y="1443841"/>
            <a:ext cx="8358246" cy="3693319"/>
          </a:xfrm>
          <a:prstGeom prst="rect">
            <a:avLst/>
          </a:prstGeom>
        </p:spPr>
        <p:txBody>
          <a:bodyPr wrap="square">
            <a:spAutoFit/>
          </a:bodyPr>
          <a:lstStyle/>
          <a:p>
            <a:endParaRPr lang="es-MX" dirty="0" smtClean="0"/>
          </a:p>
          <a:p>
            <a:endParaRPr lang="es-MX" dirty="0" smtClean="0"/>
          </a:p>
          <a:p>
            <a:r>
              <a:rPr lang="es-MX" b="1" dirty="0" smtClean="0"/>
              <a:t>Plan de manejo de residuos sólidos</a:t>
            </a:r>
          </a:p>
          <a:p>
            <a:endParaRPr lang="es-MX" dirty="0" smtClean="0"/>
          </a:p>
          <a:p>
            <a:r>
              <a:rPr lang="es-MX" dirty="0" smtClean="0"/>
              <a:t>Instrumento que regula aquellos </a:t>
            </a:r>
            <a:r>
              <a:rPr lang="es-MX" b="1" dirty="0" smtClean="0"/>
              <a:t>generadores de alto volumen, manejo especial y bienes. </a:t>
            </a:r>
          </a:p>
          <a:p>
            <a:pPr>
              <a:buFont typeface="Arial" pitchFamily="34" charset="0"/>
              <a:buChar char="•"/>
            </a:pPr>
            <a:r>
              <a:rPr lang="es-MX" dirty="0" smtClean="0"/>
              <a:t>Industria</a:t>
            </a:r>
          </a:p>
          <a:p>
            <a:pPr>
              <a:buFont typeface="Arial" pitchFamily="34" charset="0"/>
              <a:buChar char="•"/>
            </a:pPr>
            <a:r>
              <a:rPr lang="es-MX" dirty="0" smtClean="0"/>
              <a:t>Servicios</a:t>
            </a:r>
          </a:p>
          <a:p>
            <a:pPr>
              <a:buFont typeface="Arial" pitchFamily="34" charset="0"/>
              <a:buChar char="•"/>
            </a:pPr>
            <a:r>
              <a:rPr lang="es-MX" dirty="0" smtClean="0"/>
              <a:t>Recicladores</a:t>
            </a:r>
          </a:p>
          <a:p>
            <a:pPr>
              <a:buFont typeface="Arial" pitchFamily="34" charset="0"/>
              <a:buChar char="•"/>
            </a:pPr>
            <a:r>
              <a:rPr lang="es-MX" dirty="0" smtClean="0"/>
              <a:t>Bienes </a:t>
            </a:r>
          </a:p>
          <a:p>
            <a:r>
              <a:rPr lang="es-MX" b="1" dirty="0" smtClean="0"/>
              <a:t>Anexo “</a:t>
            </a:r>
            <a:r>
              <a:rPr lang="es-MX" b="1" dirty="0" err="1" smtClean="0"/>
              <a:t>C”de</a:t>
            </a:r>
            <a:r>
              <a:rPr lang="es-MX" b="1" dirty="0" smtClean="0"/>
              <a:t> la Licencia Ambiental Única del DF</a:t>
            </a:r>
          </a:p>
          <a:p>
            <a:r>
              <a:rPr lang="es-MX" b="1" dirty="0" smtClean="0"/>
              <a:t>•</a:t>
            </a:r>
            <a:r>
              <a:rPr lang="es-MX" dirty="0" smtClean="0"/>
              <a:t>Plan de manejo para establecimientos no sujetos a la LAUDF</a:t>
            </a:r>
          </a:p>
          <a:p>
            <a:r>
              <a:rPr lang="es-MX" dirty="0" smtClean="0"/>
              <a:t>•Plan de manejo para tramites de Impacto Ambiental</a:t>
            </a:r>
          </a:p>
        </p:txBody>
      </p:sp>
    </p:spTree>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642918"/>
            <a:ext cx="8501122" cy="7017306"/>
          </a:xfrm>
          <a:prstGeom prst="rect">
            <a:avLst/>
          </a:prstGeom>
        </p:spPr>
        <p:txBody>
          <a:bodyPr wrap="square">
            <a:spAutoFit/>
          </a:bodyPr>
          <a:lstStyle/>
          <a:p>
            <a:r>
              <a:rPr lang="es-MX" dirty="0" smtClean="0">
                <a:effectLst>
                  <a:outerShdw blurRad="38100" dist="38100" dir="2700000" algn="tl">
                    <a:srgbClr val="000000">
                      <a:alpha val="43137"/>
                    </a:srgbClr>
                  </a:outerShdw>
                </a:effectLst>
              </a:rPr>
              <a:t>TITULO SEPTIMO-CAPITULO SEGUNDO. DE LAS SANCIONES</a:t>
            </a:r>
          </a:p>
          <a:p>
            <a:endParaRPr lang="es-MX" dirty="0" smtClean="0"/>
          </a:p>
          <a:p>
            <a:r>
              <a:rPr lang="es-MX" dirty="0" smtClean="0"/>
              <a:t>Artículo 67. Los infractores de la presente Ley, o quienes induzcan directa o</a:t>
            </a:r>
          </a:p>
          <a:p>
            <a:r>
              <a:rPr lang="es-MX" dirty="0" smtClean="0"/>
              <a:t>indirectamente a alguien a infringirla, serán sancionados con arreglo a lo dispuesto en este Capítulo, de acuerdo a lo siguiente:</a:t>
            </a:r>
          </a:p>
          <a:p>
            <a:endParaRPr lang="es-MX" dirty="0" smtClean="0"/>
          </a:p>
          <a:p>
            <a:r>
              <a:rPr lang="es-MX" dirty="0" smtClean="0"/>
              <a:t>I. Cuando los daños causados al ambiente se produzcan por actividades debidas a diferentes personas, la autoridad competente imputará individualmente esta</a:t>
            </a:r>
          </a:p>
          <a:p>
            <a:r>
              <a:rPr lang="es-MX" dirty="0" smtClean="0"/>
              <a:t>responsabilidad y sus efectos económicos;</a:t>
            </a:r>
          </a:p>
          <a:p>
            <a:endParaRPr lang="es-MX" dirty="0" smtClean="0"/>
          </a:p>
          <a:p>
            <a:r>
              <a:rPr lang="es-MX" dirty="0" smtClean="0"/>
              <a:t>II. Cuando el generador o poseedor de los residuos, o prestador del servicio, los</a:t>
            </a:r>
          </a:p>
          <a:p>
            <a:r>
              <a:rPr lang="es-MX" dirty="0" smtClean="0"/>
              <a:t>entregue a persona física o jurídica distinta de las señaladas en esta Ley; o</a:t>
            </a:r>
          </a:p>
          <a:p>
            <a:endParaRPr lang="es-MX" dirty="0" smtClean="0"/>
          </a:p>
          <a:p>
            <a:r>
              <a:rPr lang="es-MX" dirty="0" smtClean="0"/>
              <a:t>III. Cuando sean varios los responsables y no sea posible determinar el grado de</a:t>
            </a:r>
          </a:p>
          <a:p>
            <a:r>
              <a:rPr lang="es-MX" dirty="0" smtClean="0"/>
              <a:t>participación de cada uno en la realización de la infracción, solidariamente</a:t>
            </a:r>
          </a:p>
          <a:p>
            <a:r>
              <a:rPr lang="es-MX" dirty="0" smtClean="0"/>
              <a:t>compartirán la responsabilidad.</a:t>
            </a:r>
          </a:p>
          <a:p>
            <a:endParaRPr lang="es-MX" dirty="0" smtClean="0"/>
          </a:p>
          <a:p>
            <a:r>
              <a:rPr lang="es-MX" dirty="0" smtClean="0">
                <a:solidFill>
                  <a:srgbClr val="C00000"/>
                </a:solidFill>
              </a:rPr>
              <a:t>La imposición de cualquier sanción prevista por la presente Ley no excluye la</a:t>
            </a:r>
          </a:p>
          <a:p>
            <a:r>
              <a:rPr lang="es-MX" dirty="0" smtClean="0">
                <a:solidFill>
                  <a:srgbClr val="C00000"/>
                </a:solidFill>
              </a:rPr>
              <a:t>responsabilidad civil o penal y la eventual indemnización o reparación de daños y</a:t>
            </a:r>
          </a:p>
          <a:p>
            <a:r>
              <a:rPr lang="es-MX" dirty="0" smtClean="0">
                <a:solidFill>
                  <a:srgbClr val="C00000"/>
                </a:solidFill>
              </a:rPr>
              <a:t>perjuicios que puedan recaer sobre el sancionado.</a:t>
            </a:r>
          </a:p>
          <a:p>
            <a:endParaRPr lang="es-MX" dirty="0" smtClean="0"/>
          </a:p>
          <a:p>
            <a:endParaRPr lang="es-MX" dirty="0" smtClean="0"/>
          </a:p>
          <a:p>
            <a:endParaRPr lang="es-MX" dirty="0" smtClean="0"/>
          </a:p>
          <a:p>
            <a:endParaRPr lang="es-MX" dirty="0" smtClean="0"/>
          </a:p>
          <a:p>
            <a:endParaRPr lang="es-MX" dirty="0"/>
          </a:p>
        </p:txBody>
      </p:sp>
    </p:spTree>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642918"/>
            <a:ext cx="8643998" cy="5909310"/>
          </a:xfrm>
          <a:prstGeom prst="rect">
            <a:avLst/>
          </a:prstGeom>
        </p:spPr>
        <p:txBody>
          <a:bodyPr wrap="square">
            <a:spAutoFit/>
          </a:bodyPr>
          <a:lstStyle/>
          <a:p>
            <a:r>
              <a:rPr lang="es-MX" dirty="0" smtClean="0">
                <a:effectLst>
                  <a:outerShdw blurRad="38100" dist="38100" dir="2700000" algn="tl">
                    <a:srgbClr val="000000">
                      <a:alpha val="43137"/>
                    </a:srgbClr>
                  </a:outerShdw>
                </a:effectLst>
              </a:rPr>
              <a:t>Artículo 68. Las sanciones administrativas podrán ser:</a:t>
            </a:r>
          </a:p>
          <a:p>
            <a:r>
              <a:rPr lang="es-MX" dirty="0" smtClean="0"/>
              <a:t>I. Amonestación;</a:t>
            </a:r>
          </a:p>
          <a:p>
            <a:r>
              <a:rPr lang="es-MX" dirty="0" smtClean="0"/>
              <a:t>II. Multa;</a:t>
            </a:r>
          </a:p>
          <a:p>
            <a:r>
              <a:rPr lang="es-MX" dirty="0" smtClean="0"/>
              <a:t>III. Arresto; y</a:t>
            </a:r>
          </a:p>
          <a:p>
            <a:r>
              <a:rPr lang="es-MX" dirty="0" smtClean="0"/>
              <a:t>IV. Las demás que señalen las leyes o reglamentos.</a:t>
            </a:r>
          </a:p>
          <a:p>
            <a:r>
              <a:rPr lang="es-MX" dirty="0" smtClean="0">
                <a:effectLst>
                  <a:outerShdw blurRad="38100" dist="38100" dir="2700000" algn="tl">
                    <a:srgbClr val="000000">
                      <a:alpha val="43137"/>
                    </a:srgbClr>
                  </a:outerShdw>
                </a:effectLst>
              </a:rPr>
              <a:t>Artículo 69. Las sanciones cometidas por la violación de las disposiciones de la</a:t>
            </a:r>
          </a:p>
          <a:p>
            <a:r>
              <a:rPr lang="es-MX" dirty="0" smtClean="0">
                <a:effectLst>
                  <a:outerShdw blurRad="38100" dist="38100" dir="2700000" algn="tl">
                    <a:srgbClr val="000000">
                      <a:alpha val="43137"/>
                    </a:srgbClr>
                  </a:outerShdw>
                </a:effectLst>
              </a:rPr>
              <a:t>presente Ley, se aplicarán conforme a lo siguiente:</a:t>
            </a:r>
          </a:p>
          <a:p>
            <a:r>
              <a:rPr lang="es-MX" dirty="0" smtClean="0"/>
              <a:t>I. Amonestación cuando por primera vez se incumplan con las disposiciones</a:t>
            </a:r>
          </a:p>
          <a:p>
            <a:r>
              <a:rPr lang="es-MX" dirty="0" smtClean="0"/>
              <a:t>contenidas en los artículos 25 fracción V y 33 de esta Ley;</a:t>
            </a:r>
          </a:p>
          <a:p>
            <a:r>
              <a:rPr lang="es-MX" dirty="0" smtClean="0"/>
              <a:t>II. Multa de 10 a 150 días de salario mínimo vigente en el Distrito Federal contra</a:t>
            </a:r>
          </a:p>
          <a:p>
            <a:r>
              <a:rPr lang="es-MX" dirty="0" smtClean="0"/>
              <a:t>quien por segunda ocasión realice alguna de las conductas descritas en la fracción</a:t>
            </a:r>
          </a:p>
          <a:p>
            <a:r>
              <a:rPr lang="es-MX" dirty="0" smtClean="0"/>
              <a:t>anterior o por violaciones a lo dispuesto por los artículos 25 fracciones I, II y VI; 26</a:t>
            </a:r>
          </a:p>
          <a:p>
            <a:r>
              <a:rPr lang="es-MX" dirty="0" smtClean="0"/>
              <a:t>segundo y tercer párrafos; 40 segundo y tercer párrafo segundo y tercer párrafos;</a:t>
            </a:r>
          </a:p>
          <a:p>
            <a:r>
              <a:rPr lang="es-MX" dirty="0" smtClean="0"/>
              <a:t>y 42 de la presente Ley;</a:t>
            </a:r>
          </a:p>
          <a:p>
            <a:r>
              <a:rPr lang="es-MX" dirty="0" smtClean="0"/>
              <a:t>III. Multa de 150 a mil días de salario mínimo vigente en el Distrito Federal las</a:t>
            </a:r>
          </a:p>
          <a:p>
            <a:r>
              <a:rPr lang="es-MX" dirty="0" smtClean="0"/>
              <a:t>violaciones a lo dispuesto por los artículos 25 fracciones III, IV, VII y VIII; 38 tercer</a:t>
            </a:r>
          </a:p>
          <a:p>
            <a:r>
              <a:rPr lang="es-MX" dirty="0" smtClean="0"/>
              <a:t>párrafo; 55 y 59 de la presente Ley y la Ley Federal de Responsabilidades de los</a:t>
            </a:r>
          </a:p>
          <a:p>
            <a:r>
              <a:rPr lang="es-MX" dirty="0" smtClean="0"/>
              <a:t>Servidores Públicos; y</a:t>
            </a:r>
          </a:p>
          <a:p>
            <a:r>
              <a:rPr lang="es-MX" dirty="0" smtClean="0"/>
              <a:t>IV. Arresto inconmutable de 36 horas y multa por mil a veinte mil días de salario</a:t>
            </a:r>
          </a:p>
          <a:p>
            <a:r>
              <a:rPr lang="es-MX" dirty="0" smtClean="0"/>
              <a:t>mínimo vigente en el Distrito Federal por violaciones a lo dispuesto por el Artículo</a:t>
            </a:r>
          </a:p>
          <a:p>
            <a:r>
              <a:rPr lang="es-MX" dirty="0" smtClean="0"/>
              <a:t>25 fracciones IX a la XIII de la presente Ley.</a:t>
            </a:r>
          </a:p>
        </p:txBody>
      </p:sp>
    </p:spTree>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0"/>
            <a:ext cx="8501122" cy="6700800"/>
          </a:xfrm>
          <a:prstGeom prst="rect">
            <a:avLst/>
          </a:prstGeom>
        </p:spPr>
        <p:txBody>
          <a:bodyPr wrap="square">
            <a:spAutoFit/>
          </a:bodyPr>
          <a:lstStyle/>
          <a:p>
            <a:r>
              <a:rPr lang="es-MX" sz="1600" dirty="0" smtClean="0">
                <a:effectLst>
                  <a:outerShdw blurRad="38100" dist="38100" dir="2700000" algn="tl">
                    <a:srgbClr val="000000">
                      <a:alpha val="43137"/>
                    </a:srgbClr>
                  </a:outerShdw>
                </a:effectLst>
              </a:rPr>
              <a:t>Artículo 70. En la imposición de sanciones se tomarán en cuenta los siguientes</a:t>
            </a:r>
          </a:p>
          <a:p>
            <a:r>
              <a:rPr lang="es-MX" sz="1600" dirty="0" smtClean="0">
                <a:effectLst>
                  <a:outerShdw blurRad="38100" dist="38100" dir="2700000" algn="tl">
                    <a:srgbClr val="000000">
                      <a:alpha val="43137"/>
                    </a:srgbClr>
                  </a:outerShdw>
                </a:effectLst>
              </a:rPr>
              <a:t>criterios:</a:t>
            </a:r>
          </a:p>
          <a:p>
            <a:r>
              <a:rPr lang="es-MX" sz="1600" dirty="0" smtClean="0"/>
              <a:t>I. La trascendencia social, sanitaria o ambiental y el perjuicio cansado por la</a:t>
            </a:r>
          </a:p>
          <a:p>
            <a:r>
              <a:rPr lang="es-MX" sz="1600" dirty="0" smtClean="0"/>
              <a:t>infracción cometida; 30</a:t>
            </a:r>
          </a:p>
          <a:p>
            <a:r>
              <a:rPr lang="es-MX" sz="1600" dirty="0" smtClean="0"/>
              <a:t>II. El ánimo de lucro ilícito y la cuantía del beneficio obtenido en la comisión de la</a:t>
            </a:r>
          </a:p>
          <a:p>
            <a:r>
              <a:rPr lang="es-MX" sz="1600" dirty="0" smtClean="0"/>
              <a:t>infracción;</a:t>
            </a:r>
          </a:p>
          <a:p>
            <a:r>
              <a:rPr lang="es-MX" sz="1600" dirty="0" smtClean="0"/>
              <a:t>III. El carácter intencional o negligente de la acción u omisión constitutiva de la</a:t>
            </a:r>
          </a:p>
          <a:p>
            <a:r>
              <a:rPr lang="es-MX" sz="1600" dirty="0" smtClean="0"/>
              <a:t>infracción; y</a:t>
            </a:r>
          </a:p>
          <a:p>
            <a:r>
              <a:rPr lang="es-MX" sz="1600" dirty="0" smtClean="0"/>
              <a:t>IV. La reincidencia en la comisión de infracciones, la gravedad de la conducta y la</a:t>
            </a:r>
          </a:p>
          <a:p>
            <a:r>
              <a:rPr lang="es-MX" sz="1600" dirty="0" smtClean="0"/>
              <a:t>intención con la cual fin cometida.</a:t>
            </a:r>
          </a:p>
          <a:p>
            <a:r>
              <a:rPr lang="es-MX" sz="1600" dirty="0" smtClean="0">
                <a:effectLst>
                  <a:outerShdw blurRad="38100" dist="38100" dir="2700000" algn="tl">
                    <a:srgbClr val="000000">
                      <a:alpha val="43137"/>
                    </a:srgbClr>
                  </a:outerShdw>
                </a:effectLst>
              </a:rPr>
              <a:t>Artículo 71. Independientemente de la responsabilidad de reparar el daño de conformidad con las normas aplicables, los infractores de esta ley estarán sujetos a las sanciones previstas en esta Ley, de conformidad con lo dispuesto en la Ley de Procedimiento Administrativo. En todo caso, tratándose de los asuntos de esta Ley, las actas que levante la autoridad correspondiente por violaciones a ésta, podrán ser en el lugar o en el momento en que se detecte la falta.</a:t>
            </a:r>
          </a:p>
          <a:p>
            <a:r>
              <a:rPr lang="es-MX" sz="1600" dirty="0" smtClean="0">
                <a:effectLst>
                  <a:outerShdw blurRad="38100" dist="38100" dir="2700000" algn="tl">
                    <a:srgbClr val="000000">
                      <a:alpha val="43137"/>
                    </a:srgbClr>
                  </a:outerShdw>
                </a:effectLst>
              </a:rPr>
              <a:t>Artículo 72. Cuando proceda la clausura, el personal comisionado para ejecutarla procederá a levantar acta circunstanciada de la diligencia, observando las disposiciones aplicables a la realización de inspecciones.</a:t>
            </a:r>
          </a:p>
          <a:p>
            <a:r>
              <a:rPr lang="es-MX" sz="1600" dirty="0" smtClean="0">
                <a:effectLst>
                  <a:outerShdw blurRad="38100" dist="38100" dir="2700000" algn="tl">
                    <a:srgbClr val="000000">
                      <a:alpha val="43137"/>
                    </a:srgbClr>
                  </a:outerShdw>
                </a:effectLst>
              </a:rPr>
              <a:t>En los casos en que se imponga como sanción la clausura temporal, la autoridad deberá indicar al infractor las medidas de mitigación y acciones que debe llevar a cabo para subsanar las irregularidades que motivaron dicha sanción, así como los plazos para su realización.</a:t>
            </a:r>
          </a:p>
          <a:p>
            <a:r>
              <a:rPr lang="es-MX" sz="1600" dirty="0" smtClean="0">
                <a:effectLst>
                  <a:outerShdw blurRad="38100" dist="38100" dir="2700000" algn="tl">
                    <a:srgbClr val="000000">
                      <a:alpha val="43137"/>
                    </a:srgbClr>
                  </a:outerShdw>
                </a:effectLst>
              </a:rPr>
              <a:t>Artículo 73. En caso de que se expidan licencias, permisos, autorizaciones o concesiones contraviniendo esta Ley, serán nulas y no producirán efecto legal alguno, y los servidores públicos responsables serán sancionados conforme lo dispuesto en la legislación de la materia.</a:t>
            </a:r>
            <a:endParaRPr lang="es-MX" sz="1600" dirty="0">
              <a:effectLst>
                <a:outerShdw blurRad="38100" dist="38100" dir="2700000" algn="tl">
                  <a:srgbClr val="000000">
                    <a:alpha val="43137"/>
                  </a:srgbClr>
                </a:outerShdw>
              </a:effectLst>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928662" y="714356"/>
            <a:ext cx="7562872" cy="762000"/>
          </a:xfrm>
        </p:spPr>
        <p:txBody>
          <a:bodyPr/>
          <a:lstStyle/>
          <a:p>
            <a:r>
              <a:rPr lang="en-US" dirty="0" smtClean="0"/>
              <a:t>Contenido:</a:t>
            </a:r>
            <a:endParaRPr lang="en-US" dirty="0"/>
          </a:p>
        </p:txBody>
      </p:sp>
      <p:sp>
        <p:nvSpPr>
          <p:cNvPr id="94211" name="Rectangle 3"/>
          <p:cNvSpPr>
            <a:spLocks noGrp="1" noChangeArrowheads="1"/>
          </p:cNvSpPr>
          <p:nvPr>
            <p:ph type="body" idx="1"/>
          </p:nvPr>
        </p:nvSpPr>
        <p:spPr>
          <a:xfrm>
            <a:off x="1071538" y="2500306"/>
            <a:ext cx="7543800" cy="2143140"/>
          </a:xfrm>
        </p:spPr>
        <p:txBody>
          <a:bodyPr/>
          <a:lstStyle/>
          <a:p>
            <a:pPr algn="just">
              <a:buNone/>
            </a:pPr>
            <a:r>
              <a:rPr lang="es-MX" sz="2200" dirty="0" smtClean="0">
                <a:effectLst>
                  <a:outerShdw blurRad="38100" dist="38100" dir="2700000" algn="tl">
                    <a:srgbClr val="000000">
                      <a:alpha val="43137"/>
                    </a:srgbClr>
                  </a:outerShdw>
                </a:effectLst>
              </a:rPr>
              <a:t>Tema 1. Diagnóstico del manejo de  los residuos  sólidos urbanos en el   	Distrito Federal.</a:t>
            </a:r>
          </a:p>
          <a:p>
            <a:pPr algn="just">
              <a:buNone/>
            </a:pPr>
            <a:endParaRPr lang="es-MX" sz="2200" dirty="0">
              <a:effectLst>
                <a:outerShdw blurRad="38100" dist="38100" dir="2700000" algn="tl">
                  <a:srgbClr val="000000">
                    <a:alpha val="43137"/>
                  </a:srgbClr>
                </a:outerShdw>
              </a:effectLst>
            </a:endParaRPr>
          </a:p>
          <a:p>
            <a:pPr algn="just">
              <a:buNone/>
            </a:pPr>
            <a:endParaRPr lang="es-MX" sz="2200" dirty="0" smtClean="0">
              <a:effectLst>
                <a:outerShdw blurRad="38100" dist="38100" dir="2700000" algn="tl">
                  <a:srgbClr val="000000">
                    <a:alpha val="43137"/>
                  </a:srgbClr>
                </a:outerShdw>
              </a:effectLst>
            </a:endParaRPr>
          </a:p>
          <a:p>
            <a:pPr algn="just">
              <a:buNone/>
            </a:pPr>
            <a:r>
              <a:rPr lang="es-MX" sz="2200" dirty="0" smtClean="0">
                <a:effectLst>
                  <a:outerShdw blurRad="38100" dist="38100" dir="2700000" algn="tl">
                    <a:srgbClr val="000000">
                      <a:alpha val="43137"/>
                    </a:srgbClr>
                  </a:outerShdw>
                </a:effectLst>
              </a:rPr>
              <a:t>Tema 2. Legislación ambiental vigente en materia de residuos sólidos.</a:t>
            </a:r>
            <a:endParaRPr lang="es-MX" sz="2200" dirty="0">
              <a:effectLst>
                <a:outerShdw blurRad="38100" dist="38100" dir="2700000" algn="tl">
                  <a:srgbClr val="000000">
                    <a:alpha val="43137"/>
                  </a:srgbClr>
                </a:outerShdw>
              </a:effectLst>
            </a:endParaRPr>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71472" y="1305342"/>
            <a:ext cx="8072494" cy="2585323"/>
          </a:xfrm>
          <a:prstGeom prst="rect">
            <a:avLst/>
          </a:prstGeom>
        </p:spPr>
        <p:txBody>
          <a:bodyPr wrap="square">
            <a:spAutoFit/>
          </a:bodyPr>
          <a:lstStyle/>
          <a:p>
            <a:r>
              <a:rPr lang="es-MX" dirty="0" smtClean="0"/>
              <a:t>Las 16 Delegaciones Políticas del Distrito Federal tienen sus propias estructuras administrativas y una capacidad que es diferente en cada una de ellas para vigilar el cumplimiento de las disposiciones ambientales, así como para aplicar las sanciones que correspondan por violaciones a esas disposiciones.</a:t>
            </a:r>
          </a:p>
          <a:p>
            <a:endParaRPr lang="es-MX" dirty="0" smtClean="0"/>
          </a:p>
          <a:p>
            <a:r>
              <a:rPr lang="es-MX" dirty="0" smtClean="0"/>
              <a:t> En casi todas las Delegaciones estas funciones están a cargo</a:t>
            </a:r>
          </a:p>
          <a:p>
            <a:r>
              <a:rPr lang="es-MX" dirty="0" smtClean="0"/>
              <a:t>de Direcciones Generales, mayoritariamente de la Dirección General de Desarrollo Delegacional.</a:t>
            </a:r>
            <a:endParaRPr lang="es-MX" dirty="0"/>
          </a:p>
        </p:txBody>
      </p:sp>
    </p:spTree>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428604"/>
            <a:ext cx="8429684" cy="4524315"/>
          </a:xfrm>
          <a:prstGeom prst="rect">
            <a:avLst/>
          </a:prstGeom>
        </p:spPr>
        <p:txBody>
          <a:bodyPr wrap="square">
            <a:spAutoFit/>
          </a:bodyPr>
          <a:lstStyle/>
          <a:p>
            <a:pPr algn="just"/>
            <a:r>
              <a:rPr lang="es-MX" dirty="0" smtClean="0"/>
              <a:t>En las Delegaciones Álvaro Obregón, Cuauhtémoc, Iztapalapa, Miguel Hidalgo y</a:t>
            </a:r>
          </a:p>
          <a:p>
            <a:pPr algn="just"/>
            <a:r>
              <a:rPr lang="es-MX" dirty="0" smtClean="0"/>
              <a:t>Venustiano Carranza, la violación del cumplimiento de las disposiciones ambientales y la aplicación por las violaciones a esas disposiciones corresponde a su Respectiva Dirección General de Desarrollo Delegacional.</a:t>
            </a:r>
          </a:p>
          <a:p>
            <a:pPr algn="just"/>
            <a:endParaRPr lang="es-MX" dirty="0" smtClean="0"/>
          </a:p>
          <a:p>
            <a:pPr algn="just"/>
            <a:r>
              <a:rPr lang="es-MX" dirty="0" smtClean="0"/>
              <a:t>En cambio, en la Delegación Azcapotzalco esa función corresponde a su Dirección General de Desarrollo Económico, en la Delegación Benito Juárez a su Dirección General Jurídica y de Gobierno, en la Delegación Coyoacán a su Dirección General de Servicios Urbanos, en la Delegación Cuajimalpa de Morelos a su Dirección General de Recursos Naturales y Áreas Protegidas, en la Delegación Magdalena Contreras a su Dirección General de Medio Ambiente y Ecología, en la Delegación Milpa Alta a su Dirección General de Ecología, en la Delegación Tláhuac a su Dirección General Jurídica de Gobierno, en la Delegación Tlalpan a su Dirección General de Ecología y Desarrollo Sustentable, y en la Delegación Xochimilco a su Dirección General de Medio Ambiente y Desarrollo Rural.</a:t>
            </a:r>
            <a:endParaRPr lang="es-MX" dirty="0"/>
          </a:p>
        </p:txBody>
      </p:sp>
    </p:spTree>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857224" y="714357"/>
            <a:ext cx="8001056" cy="7325082"/>
          </a:xfrm>
          <a:prstGeom prst="rect">
            <a:avLst/>
          </a:prstGeom>
        </p:spPr>
        <p:txBody>
          <a:bodyPr wrap="square">
            <a:spAutoFit/>
          </a:bodyPr>
          <a:lstStyle/>
          <a:p>
            <a:r>
              <a:rPr lang="es-MX" b="1" i="1" dirty="0" smtClean="0"/>
              <a:t>NADF-007-RNAT-2004</a:t>
            </a:r>
          </a:p>
          <a:p>
            <a:endParaRPr lang="es-MX" b="1" dirty="0" smtClean="0"/>
          </a:p>
          <a:p>
            <a:r>
              <a:rPr lang="es-MX" b="1" dirty="0" smtClean="0"/>
              <a:t>Características generales</a:t>
            </a:r>
          </a:p>
          <a:p>
            <a:endParaRPr lang="es-MX" dirty="0" smtClean="0"/>
          </a:p>
          <a:p>
            <a:r>
              <a:rPr lang="es-MX" dirty="0" smtClean="0"/>
              <a:t>Establecer la clasificación y especificaciones de manejo de los residuos de la construcción para optimizar su control, fomentar su aprovechamiento y minimizar su depósito final.</a:t>
            </a:r>
          </a:p>
          <a:p>
            <a:endParaRPr lang="es-MX" dirty="0" smtClean="0"/>
          </a:p>
          <a:p>
            <a:endParaRPr lang="es-MX" dirty="0" smtClean="0"/>
          </a:p>
          <a:p>
            <a:r>
              <a:rPr lang="es-MX" b="1" dirty="0" smtClean="0"/>
              <a:t>Aplicación obligatoria para:</a:t>
            </a:r>
          </a:p>
          <a:p>
            <a:endParaRPr lang="es-MX" dirty="0" smtClean="0"/>
          </a:p>
          <a:p>
            <a:r>
              <a:rPr lang="es-MX" b="1" dirty="0" smtClean="0"/>
              <a:t>Generadores	</a:t>
            </a:r>
          </a:p>
          <a:p>
            <a:r>
              <a:rPr lang="es-MX" dirty="0" smtClean="0"/>
              <a:t>Obras públicas</a:t>
            </a:r>
          </a:p>
          <a:p>
            <a:r>
              <a:rPr lang="es-MX" dirty="0" smtClean="0"/>
              <a:t>Obras privadas</a:t>
            </a:r>
          </a:p>
          <a:p>
            <a:endParaRPr lang="es-MX" dirty="0" smtClean="0"/>
          </a:p>
          <a:p>
            <a:r>
              <a:rPr lang="es-MX" b="1" dirty="0" smtClean="0"/>
              <a:t>Prestadores de </a:t>
            </a:r>
          </a:p>
          <a:p>
            <a:r>
              <a:rPr lang="es-MX" b="1" dirty="0" smtClean="0"/>
              <a:t>servicio	</a:t>
            </a:r>
          </a:p>
          <a:p>
            <a:r>
              <a:rPr lang="es-MX" dirty="0" smtClean="0"/>
              <a:t>Constructor </a:t>
            </a:r>
          </a:p>
          <a:p>
            <a:r>
              <a:rPr lang="es-MX" dirty="0" smtClean="0"/>
              <a:t>Transporte</a:t>
            </a:r>
          </a:p>
          <a:p>
            <a:r>
              <a:rPr lang="es-MX" dirty="0" smtClean="0"/>
              <a:t>Reciclado</a:t>
            </a:r>
          </a:p>
          <a:p>
            <a:r>
              <a:rPr lang="es-MX" dirty="0" smtClean="0"/>
              <a:t>Disposición final</a:t>
            </a:r>
          </a:p>
          <a:p>
            <a:r>
              <a:rPr lang="es-MX" dirty="0" smtClean="0"/>
              <a:t>	</a:t>
            </a:r>
          </a:p>
          <a:p>
            <a:endParaRPr lang="es-MX" dirty="0" smtClean="0"/>
          </a:p>
          <a:p>
            <a:endParaRPr lang="es-MX" dirty="0" smtClean="0"/>
          </a:p>
          <a:p>
            <a:endParaRPr lang="es-MX" dirty="0" smtClean="0"/>
          </a:p>
          <a:p>
            <a:r>
              <a:rPr lang="es-MX" dirty="0" smtClean="0"/>
              <a:t>	</a:t>
            </a:r>
          </a:p>
        </p:txBody>
      </p:sp>
    </p:spTree>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357166"/>
            <a:ext cx="8286808" cy="707886"/>
          </a:xfrm>
          <a:prstGeom prst="rect">
            <a:avLst/>
          </a:prstGeom>
        </p:spPr>
        <p:txBody>
          <a:bodyPr wrap="square">
            <a:spAutoFit/>
          </a:bodyPr>
          <a:lstStyle/>
          <a:p>
            <a:endParaRPr lang="es-MX" dirty="0" smtClean="0"/>
          </a:p>
          <a:p>
            <a:r>
              <a:rPr lang="es-MX" sz="2200" dirty="0" smtClean="0">
                <a:latin typeface="+mn-lt"/>
              </a:rPr>
              <a:t>Clasificación de generadores en función al volumen de generación</a:t>
            </a:r>
            <a:endParaRPr lang="es-MX" sz="2200" dirty="0">
              <a:latin typeface="+mn-lt"/>
            </a:endParaRPr>
          </a:p>
        </p:txBody>
      </p:sp>
      <p:sp>
        <p:nvSpPr>
          <p:cNvPr id="3" name="2 Rectángulo"/>
          <p:cNvSpPr/>
          <p:nvPr/>
        </p:nvSpPr>
        <p:spPr>
          <a:xfrm>
            <a:off x="571472" y="1214422"/>
            <a:ext cx="7715304" cy="4524315"/>
          </a:xfrm>
          <a:prstGeom prst="rect">
            <a:avLst/>
          </a:prstGeom>
        </p:spPr>
        <p:txBody>
          <a:bodyPr wrap="square">
            <a:spAutoFit/>
          </a:bodyPr>
          <a:lstStyle/>
          <a:p>
            <a:r>
              <a:rPr lang="es-MX" b="1" dirty="0" smtClean="0"/>
              <a:t>Categoría					Requerimientos</a:t>
            </a:r>
          </a:p>
          <a:p>
            <a:endParaRPr lang="es-MX" b="1" dirty="0" smtClean="0"/>
          </a:p>
          <a:p>
            <a:r>
              <a:rPr lang="es-MX" dirty="0" smtClean="0"/>
              <a:t>Mayor o igual a 7m3		 Presentación de plan de manejo de 				residuos. </a:t>
            </a:r>
          </a:p>
          <a:p>
            <a:endParaRPr lang="es-MX" dirty="0" smtClean="0"/>
          </a:p>
          <a:p>
            <a:endParaRPr lang="es-MX" b="1" dirty="0" smtClean="0"/>
          </a:p>
          <a:p>
            <a:r>
              <a:rPr lang="es-MX" dirty="0" smtClean="0"/>
              <a:t>Menor de 7 m3    			 Recolección mediante la contratación 				de un prestador de servicios o la 					delegación.</a:t>
            </a:r>
          </a:p>
          <a:p>
            <a:r>
              <a:rPr lang="es-MX" dirty="0" smtClean="0"/>
              <a:t>				Sin presentación de plan de manejo 				de residuos.</a:t>
            </a:r>
          </a:p>
          <a:p>
            <a:endParaRPr lang="es-MX" dirty="0" smtClean="0"/>
          </a:p>
          <a:p>
            <a:endParaRPr lang="es-MX" dirty="0" smtClean="0"/>
          </a:p>
          <a:p>
            <a:r>
              <a:rPr lang="es-MX" dirty="0" smtClean="0"/>
              <a:t>		</a:t>
            </a:r>
          </a:p>
          <a:p>
            <a:endParaRPr lang="es-MX" b="1" dirty="0" smtClean="0"/>
          </a:p>
          <a:p>
            <a:r>
              <a:rPr lang="es-MX" b="1" dirty="0" smtClean="0"/>
              <a:t> </a:t>
            </a:r>
          </a:p>
        </p:txBody>
      </p:sp>
      <p:sp>
        <p:nvSpPr>
          <p:cNvPr id="4" name="3 Rectángulo"/>
          <p:cNvSpPr/>
          <p:nvPr/>
        </p:nvSpPr>
        <p:spPr>
          <a:xfrm>
            <a:off x="1285852" y="3857628"/>
            <a:ext cx="7215238" cy="1200329"/>
          </a:xfrm>
          <a:prstGeom prst="rect">
            <a:avLst/>
          </a:prstGeom>
        </p:spPr>
        <p:txBody>
          <a:bodyPr wrap="square">
            <a:spAutoFit/>
          </a:bodyPr>
          <a:lstStyle/>
          <a:p>
            <a:endParaRPr lang="es-MX" dirty="0" smtClean="0"/>
          </a:p>
          <a:p>
            <a:endParaRPr lang="es-MX" dirty="0" smtClean="0"/>
          </a:p>
          <a:p>
            <a:endParaRPr lang="es-MX" dirty="0" smtClean="0"/>
          </a:p>
          <a:p>
            <a:r>
              <a:rPr lang="es-MX" b="1" dirty="0" smtClean="0">
                <a:solidFill>
                  <a:srgbClr val="C00000"/>
                </a:solidFill>
              </a:rPr>
              <a:t>7 m3    ----     1 camión de volteo</a:t>
            </a:r>
            <a:endParaRPr lang="es-MX" dirty="0">
              <a:solidFill>
                <a:srgbClr val="C00000"/>
              </a:solidFill>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928662" y="214290"/>
            <a:ext cx="7562872" cy="762000"/>
          </a:xfrm>
        </p:spPr>
        <p:txBody>
          <a:bodyPr/>
          <a:lstStyle/>
          <a:p>
            <a:r>
              <a:rPr lang="en-US" dirty="0" smtClean="0"/>
              <a:t>Contenido:</a:t>
            </a:r>
            <a:endParaRPr lang="en-US" dirty="0"/>
          </a:p>
        </p:txBody>
      </p:sp>
      <p:sp>
        <p:nvSpPr>
          <p:cNvPr id="94211" name="Rectangle 3"/>
          <p:cNvSpPr>
            <a:spLocks noGrp="1" noChangeArrowheads="1"/>
          </p:cNvSpPr>
          <p:nvPr>
            <p:ph type="body" idx="1"/>
          </p:nvPr>
        </p:nvSpPr>
        <p:spPr>
          <a:xfrm>
            <a:off x="1071538" y="928670"/>
            <a:ext cx="7543800" cy="5715040"/>
          </a:xfrm>
        </p:spPr>
        <p:txBody>
          <a:bodyPr/>
          <a:lstStyle/>
          <a:p>
            <a:pPr algn="just">
              <a:buNone/>
            </a:pPr>
            <a:r>
              <a:rPr lang="es-MX" sz="2200" dirty="0" smtClean="0">
                <a:effectLst>
                  <a:outerShdw blurRad="38100" dist="38100" dir="2700000" algn="tl">
                    <a:srgbClr val="000000">
                      <a:alpha val="43137"/>
                    </a:srgbClr>
                  </a:outerShdw>
                </a:effectLst>
              </a:rPr>
              <a:t>Tema 2. Legislación ambiental vigente en materia de residuos sólidos.</a:t>
            </a:r>
          </a:p>
          <a:p>
            <a:pPr algn="just">
              <a:buNone/>
            </a:pPr>
            <a:r>
              <a:rPr lang="es-MX" sz="2000" dirty="0" smtClean="0"/>
              <a:t>2.1  Antecedentes del marco regulatorio en materia de residuos</a:t>
            </a:r>
          </a:p>
          <a:p>
            <a:pPr algn="just">
              <a:buNone/>
            </a:pPr>
            <a:r>
              <a:rPr lang="es-MX" sz="2000" dirty="0" smtClean="0"/>
              <a:t>2.1.1 Ley general del equilibrio ecológico y protección al ambiente</a:t>
            </a:r>
          </a:p>
          <a:p>
            <a:pPr algn="just">
              <a:buNone/>
            </a:pPr>
            <a:r>
              <a:rPr lang="es-MX" sz="2000" dirty="0" smtClean="0"/>
              <a:t>2.1.2 Ley general para la prevención y gestión integral de los residuos</a:t>
            </a:r>
          </a:p>
          <a:p>
            <a:pPr marL="538163" indent="-538163" algn="just">
              <a:buNone/>
            </a:pPr>
            <a:r>
              <a:rPr lang="es-MX" sz="2000" dirty="0" smtClean="0"/>
              <a:t>2.1.3 Programa nacional para la prevención y gestión integral de los residuos   2009-2012</a:t>
            </a:r>
          </a:p>
          <a:p>
            <a:pPr algn="just">
              <a:buNone/>
            </a:pPr>
            <a:r>
              <a:rPr lang="es-MX" sz="2000" dirty="0" smtClean="0"/>
              <a:t>2.1.4 Ley ambiental del Distrito Federal</a:t>
            </a:r>
          </a:p>
          <a:p>
            <a:pPr algn="just">
              <a:buNone/>
            </a:pPr>
            <a:r>
              <a:rPr lang="es-MX" sz="2000" dirty="0" smtClean="0"/>
              <a:t>2.1.5 Ley de residuos sólidos del Distrito Federal</a:t>
            </a:r>
          </a:p>
          <a:p>
            <a:pPr algn="just">
              <a:buNone/>
            </a:pPr>
            <a:r>
              <a:rPr lang="es-MX" sz="2000" dirty="0" smtClean="0"/>
              <a:t>2.1.6 Reglamento de la Ley de residuos sólidos del Distrito Federal</a:t>
            </a:r>
          </a:p>
          <a:p>
            <a:pPr algn="just">
              <a:buNone/>
            </a:pPr>
            <a:r>
              <a:rPr lang="es-MX" sz="2000" dirty="0" smtClean="0"/>
              <a:t>2.1.7 Programa de gestión integral de residuos sólidos para el Distrito Federal</a:t>
            </a:r>
          </a:p>
          <a:p>
            <a:pPr algn="just">
              <a:buNone/>
            </a:pPr>
            <a:r>
              <a:rPr lang="es-MX" sz="2000" dirty="0" smtClean="0">
                <a:solidFill>
                  <a:schemeClr val="accent6"/>
                </a:solidFill>
                <a:effectLst>
                  <a:outerShdw blurRad="38100" dist="38100" dir="2700000" algn="tl">
                    <a:srgbClr val="000000">
                      <a:alpha val="43137"/>
                    </a:srgbClr>
                  </a:outerShdw>
                </a:effectLst>
              </a:rPr>
              <a:t>2.1.8 Otras Leyes y Códigos aplicables en materia de residuos sólidos</a:t>
            </a:r>
          </a:p>
          <a:p>
            <a:pPr algn="just">
              <a:buNone/>
            </a:pPr>
            <a:r>
              <a:rPr lang="es-MX" sz="2000" dirty="0" smtClean="0">
                <a:solidFill>
                  <a:schemeClr val="accent6"/>
                </a:solidFill>
                <a:effectLst>
                  <a:outerShdw blurRad="38100" dist="38100" dir="2700000" algn="tl">
                    <a:srgbClr val="000000">
                      <a:alpha val="43137"/>
                    </a:srgbClr>
                  </a:outerShdw>
                </a:effectLst>
              </a:rPr>
              <a:t>2.2 Análisis conceptual e identificación  de  las deficiencias en la legislación vigente </a:t>
            </a:r>
          </a:p>
          <a:p>
            <a:pPr algn="just">
              <a:buNone/>
            </a:pPr>
            <a:r>
              <a:rPr lang="es-MX" sz="2000" dirty="0" smtClean="0">
                <a:solidFill>
                  <a:schemeClr val="accent6"/>
                </a:solidFill>
                <a:effectLst>
                  <a:outerShdw blurRad="38100" dist="38100" dir="2700000" algn="tl">
                    <a:srgbClr val="000000">
                      <a:alpha val="43137"/>
                    </a:srgbClr>
                  </a:outerShdw>
                </a:effectLst>
              </a:rPr>
              <a:t>2.3 Propuesta para el perfeccionamiento del ordenamiento jurídico actual en el Distrito Federal  e inclusión de nuevos instrumentos de gestión en materia de  residuos sólidos</a:t>
            </a:r>
            <a:endParaRPr lang="es-MX" sz="2000" dirty="0">
              <a:solidFill>
                <a:schemeClr val="accent6"/>
              </a:solidFill>
              <a:effectLst>
                <a:outerShdw blurRad="38100" dist="38100" dir="2700000" algn="tl">
                  <a:srgbClr val="000000">
                    <a:alpha val="43137"/>
                  </a:srgbClr>
                </a:outerShdw>
              </a:effectLst>
            </a:endParaRPr>
          </a:p>
        </p:txBody>
      </p:sp>
      <p:sp>
        <p:nvSpPr>
          <p:cNvPr id="4" name="3 CuadroTexto"/>
          <p:cNvSpPr txBox="1"/>
          <p:nvPr/>
        </p:nvSpPr>
        <p:spPr>
          <a:xfrm>
            <a:off x="5715008" y="428604"/>
            <a:ext cx="2857520" cy="369332"/>
          </a:xfrm>
          <a:prstGeom prst="rect">
            <a:avLst/>
          </a:prstGeom>
          <a:noFill/>
        </p:spPr>
        <p:txBody>
          <a:bodyPr wrap="square" rtlCol="0">
            <a:spAutoFit/>
          </a:bodyPr>
          <a:lstStyle/>
          <a:p>
            <a:r>
              <a:rPr lang="es-MX" i="1" dirty="0" smtClean="0"/>
              <a:t>Continuación….</a:t>
            </a:r>
            <a:endParaRPr lang="es-MX" i="1" dirty="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53 Grupo"/>
          <p:cNvGrpSpPr/>
          <p:nvPr/>
        </p:nvGrpSpPr>
        <p:grpSpPr>
          <a:xfrm>
            <a:off x="785786" y="285728"/>
            <a:ext cx="8143932" cy="6143668"/>
            <a:chOff x="785786" y="285728"/>
            <a:chExt cx="8143932" cy="6143668"/>
          </a:xfrm>
        </p:grpSpPr>
        <p:graphicFrame>
          <p:nvGraphicFramePr>
            <p:cNvPr id="3" name="2 Diagrama"/>
            <p:cNvGraphicFramePr/>
            <p:nvPr/>
          </p:nvGraphicFramePr>
          <p:xfrm>
            <a:off x="785786" y="1285860"/>
            <a:ext cx="6072230"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8 CuadroTexto"/>
            <p:cNvSpPr txBox="1"/>
            <p:nvPr/>
          </p:nvSpPr>
          <p:spPr>
            <a:xfrm>
              <a:off x="1428728" y="285728"/>
              <a:ext cx="6215106" cy="461665"/>
            </a:xfrm>
            <a:prstGeom prst="rect">
              <a:avLst/>
            </a:prstGeom>
            <a:noFill/>
          </p:spPr>
          <p:txBody>
            <a:bodyPr wrap="square" rtlCol="0">
              <a:spAutoFit/>
            </a:bodyPr>
            <a:lstStyle/>
            <a:p>
              <a:pPr algn="ctr"/>
              <a:r>
                <a:rPr lang="es-MX" sz="2400" dirty="0" smtClean="0">
                  <a:effectLst>
                    <a:outerShdw blurRad="38100" dist="38100" dir="2700000" algn="tl">
                      <a:srgbClr val="000000">
                        <a:alpha val="43137"/>
                      </a:srgbClr>
                    </a:outerShdw>
                  </a:effectLst>
                </a:rPr>
                <a:t>Orden jerárquico normativo</a:t>
              </a:r>
              <a:endParaRPr lang="es-MX" sz="2400" dirty="0">
                <a:effectLst>
                  <a:outerShdw blurRad="38100" dist="38100" dir="2700000" algn="tl">
                    <a:srgbClr val="000000">
                      <a:alpha val="43137"/>
                    </a:srgbClr>
                  </a:outerShdw>
                </a:effectLst>
              </a:endParaRPr>
            </a:p>
          </p:txBody>
        </p:sp>
        <p:grpSp>
          <p:nvGrpSpPr>
            <p:cNvPr id="20" name="19 Grupo"/>
            <p:cNvGrpSpPr/>
            <p:nvPr/>
          </p:nvGrpSpPr>
          <p:grpSpPr>
            <a:xfrm>
              <a:off x="785786" y="5715016"/>
              <a:ext cx="3357586" cy="524232"/>
              <a:chOff x="0" y="3643341"/>
              <a:chExt cx="2878951" cy="524232"/>
            </a:xfrm>
          </p:grpSpPr>
          <p:sp>
            <p:nvSpPr>
              <p:cNvPr id="21" name="20 Rectángulo redondeado"/>
              <p:cNvSpPr/>
              <p:nvPr/>
            </p:nvSpPr>
            <p:spPr>
              <a:xfrm>
                <a:off x="0" y="3643341"/>
                <a:ext cx="2878951" cy="524232"/>
              </a:xfrm>
              <a:prstGeom prst="roundRect">
                <a:avLst/>
              </a:prstGeom>
            </p:spPr>
            <p:style>
              <a:lnRef idx="2">
                <a:schemeClr val="accent6">
                  <a:alpha val="90000"/>
                  <a:hueOff val="0"/>
                  <a:satOff val="0"/>
                  <a:lumOff val="0"/>
                  <a:alphaOff val="-24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21 Rectángulo"/>
              <p:cNvSpPr/>
              <p:nvPr/>
            </p:nvSpPr>
            <p:spPr>
              <a:xfrm>
                <a:off x="25591" y="3668932"/>
                <a:ext cx="2827769" cy="4730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Reglamentos municipales</a:t>
                </a:r>
                <a:endParaRPr lang="es-MX" sz="2000" kern="1200" dirty="0"/>
              </a:p>
            </p:txBody>
          </p:sp>
        </p:grpSp>
        <p:sp>
          <p:nvSpPr>
            <p:cNvPr id="23" name="22 Rectángulo"/>
            <p:cNvSpPr/>
            <p:nvPr/>
          </p:nvSpPr>
          <p:spPr bwMode="auto">
            <a:xfrm>
              <a:off x="5857884" y="857232"/>
              <a:ext cx="2143140" cy="428628"/>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s-MX" sz="1600" dirty="0" smtClean="0">
                  <a:solidFill>
                    <a:schemeClr val="tx1"/>
                  </a:solidFill>
                  <a:latin typeface="Arial" pitchFamily="34" charset="0"/>
                </a:rPr>
                <a:t>LGEEPA, LGPGIR</a:t>
              </a:r>
              <a:endParaRPr kumimoji="0" lang="es-MX" sz="1600" b="0" i="0" u="none" strike="noStrike" cap="none" normalizeH="0" baseline="0" dirty="0" smtClean="0">
                <a:ln>
                  <a:noFill/>
                </a:ln>
                <a:solidFill>
                  <a:schemeClr val="tx1"/>
                </a:solidFill>
                <a:effectLst/>
                <a:latin typeface="Arial" pitchFamily="34" charset="0"/>
              </a:endParaRPr>
            </a:p>
          </p:txBody>
        </p:sp>
        <p:cxnSp>
          <p:nvCxnSpPr>
            <p:cNvPr id="25" name="24 Conector recto de flecha"/>
            <p:cNvCxnSpPr>
              <a:stCxn id="23" idx="1"/>
            </p:cNvCxnSpPr>
            <p:nvPr/>
          </p:nvCxnSpPr>
          <p:spPr bwMode="auto">
            <a:xfrm rot="10800000" flipV="1">
              <a:off x="4214810" y="1071546"/>
              <a:ext cx="1643074" cy="1357320"/>
            </a:xfrm>
            <a:prstGeom prst="straightConnector1">
              <a:avLst/>
            </a:prstGeom>
            <a:ln>
              <a:headEnd type="none" w="med" len="med"/>
              <a:tailEnd type="arrow"/>
            </a:ln>
          </p:spPr>
          <p:style>
            <a:lnRef idx="2">
              <a:schemeClr val="accent4"/>
            </a:lnRef>
            <a:fillRef idx="0">
              <a:schemeClr val="accent4"/>
            </a:fillRef>
            <a:effectRef idx="1">
              <a:schemeClr val="accent4"/>
            </a:effectRef>
            <a:fontRef idx="minor">
              <a:schemeClr val="tx1"/>
            </a:fontRef>
          </p:style>
        </p:cxnSp>
        <p:sp>
          <p:nvSpPr>
            <p:cNvPr id="28" name="27 Rectángulo"/>
            <p:cNvSpPr/>
            <p:nvPr/>
          </p:nvSpPr>
          <p:spPr bwMode="auto">
            <a:xfrm>
              <a:off x="5786446" y="1500174"/>
              <a:ext cx="3143272" cy="64294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s-MX" sz="1600" dirty="0" smtClean="0">
                  <a:solidFill>
                    <a:schemeClr val="tx1"/>
                  </a:solidFill>
                  <a:latin typeface="Arial" pitchFamily="34" charset="0"/>
                </a:rPr>
                <a:t>Reglamento de la LGEEPA,</a:t>
              </a:r>
            </a:p>
            <a:p>
              <a:pPr marL="0" marR="0" indent="0" algn="l"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itchFamily="34" charset="0"/>
                </a:rPr>
                <a:t>Reglamento de la LGPGIR</a:t>
              </a:r>
            </a:p>
          </p:txBody>
        </p:sp>
        <p:cxnSp>
          <p:nvCxnSpPr>
            <p:cNvPr id="30" name="29 Conector recto de flecha"/>
            <p:cNvCxnSpPr/>
            <p:nvPr/>
          </p:nvCxnSpPr>
          <p:spPr bwMode="auto">
            <a:xfrm rot="10800000" flipV="1">
              <a:off x="4214810" y="1928802"/>
              <a:ext cx="1500198" cy="1071570"/>
            </a:xfrm>
            <a:prstGeom prst="straightConnector1">
              <a:avLst/>
            </a:prstGeom>
            <a:ln>
              <a:headEnd type="none" w="med" len="med"/>
              <a:tailEnd type="arrow"/>
            </a:ln>
          </p:spPr>
          <p:style>
            <a:lnRef idx="2">
              <a:schemeClr val="accent4"/>
            </a:lnRef>
            <a:fillRef idx="0">
              <a:schemeClr val="accent4"/>
            </a:fillRef>
            <a:effectRef idx="1">
              <a:schemeClr val="accent4"/>
            </a:effectRef>
            <a:fontRef idx="minor">
              <a:schemeClr val="tx1"/>
            </a:fontRef>
          </p:style>
        </p:cxnSp>
        <p:sp>
          <p:nvSpPr>
            <p:cNvPr id="31" name="30 Rectángulo"/>
            <p:cNvSpPr/>
            <p:nvPr/>
          </p:nvSpPr>
          <p:spPr bwMode="auto">
            <a:xfrm>
              <a:off x="5286380" y="2285992"/>
              <a:ext cx="3643338" cy="135732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s-MX" sz="1600" dirty="0" smtClean="0">
                  <a:solidFill>
                    <a:schemeClr val="tx1"/>
                  </a:solidFill>
                  <a:effectLst>
                    <a:outerShdw blurRad="38100" dist="38100" dir="2700000" algn="tl">
                      <a:srgbClr val="000000">
                        <a:alpha val="43137"/>
                      </a:srgbClr>
                    </a:outerShdw>
                  </a:effectLst>
                  <a:latin typeface="Arial" pitchFamily="34" charset="0"/>
                </a:rPr>
                <a:t>NOM-083-SEMARNAT-2003,</a:t>
              </a:r>
            </a:p>
            <a:p>
              <a:pPr marL="0" marR="0" indent="0" algn="l" defTabSz="914400" rtl="0" eaLnBrk="0" fontAlgn="base" latinLnBrk="0" hangingPunct="0">
                <a:lnSpc>
                  <a:spcPct val="100000"/>
                </a:lnSpc>
                <a:spcBef>
                  <a:spcPct val="0"/>
                </a:spcBef>
                <a:spcAft>
                  <a:spcPct val="0"/>
                </a:spcAft>
                <a:buClrTx/>
                <a:buSzTx/>
                <a:buFontTx/>
                <a:buNone/>
                <a:tabLst/>
              </a:pPr>
              <a:r>
                <a:rPr lang="es-MX" sz="1600" dirty="0" smtClean="0">
                  <a:solidFill>
                    <a:schemeClr val="tx1"/>
                  </a:solidFill>
                  <a:latin typeface="Arial" pitchFamily="34" charset="0"/>
                </a:rPr>
                <a:t>NMX-AA-15-1985, Cuarteo</a:t>
              </a:r>
            </a:p>
            <a:p>
              <a:r>
                <a:rPr lang="es-MX" sz="1600" dirty="0" smtClean="0">
                  <a:solidFill>
                    <a:schemeClr val="tx1"/>
                  </a:solidFill>
                  <a:latin typeface="Arial" pitchFamily="34" charset="0"/>
                </a:rPr>
                <a:t>NMX-AA-19-1985, Peso volumétrico</a:t>
              </a:r>
            </a:p>
            <a:p>
              <a:r>
                <a:rPr lang="es-MX" sz="1600" dirty="0" smtClean="0">
                  <a:solidFill>
                    <a:schemeClr val="tx1"/>
                  </a:solidFill>
                  <a:latin typeface="Arial" pitchFamily="34" charset="0"/>
                </a:rPr>
                <a:t>NMX-AA-22-1985, Subproductos</a:t>
              </a:r>
            </a:p>
            <a:p>
              <a:r>
                <a:rPr lang="es-MX" sz="1600" dirty="0" smtClean="0">
                  <a:solidFill>
                    <a:schemeClr val="tx1"/>
                  </a:solidFill>
                  <a:latin typeface="Arial" pitchFamily="34" charset="0"/>
                </a:rPr>
                <a:t>NMX-AA-61-1985, Generación </a:t>
              </a:r>
              <a:r>
                <a:rPr lang="es-MX" sz="1600" i="1" dirty="0" smtClean="0">
                  <a:solidFill>
                    <a:schemeClr val="tx1"/>
                  </a:solidFill>
                  <a:latin typeface="Arial" pitchFamily="34" charset="0"/>
                </a:rPr>
                <a:t>per c</a:t>
              </a:r>
              <a:endParaRPr lang="es-MX" sz="1600" dirty="0" smtClean="0">
                <a:solidFill>
                  <a:schemeClr val="tx1"/>
                </a:solidFill>
                <a:latin typeface="Arial" pitchFamily="34" charset="0"/>
              </a:endParaRPr>
            </a:p>
            <a:p>
              <a:endParaRPr lang="es-MX" dirty="0" smtClean="0">
                <a:solidFill>
                  <a:schemeClr val="tx1"/>
                </a:solidFill>
                <a:latin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s-MX" dirty="0" smtClean="0">
                <a:solidFill>
                  <a:schemeClr val="tx1"/>
                </a:solidFill>
                <a:latin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pitchFamily="34" charset="0"/>
              </a:endParaRPr>
            </a:p>
          </p:txBody>
        </p:sp>
        <p:cxnSp>
          <p:nvCxnSpPr>
            <p:cNvPr id="37" name="36 Conector recto de flecha"/>
            <p:cNvCxnSpPr>
              <a:stCxn id="31" idx="1"/>
            </p:cNvCxnSpPr>
            <p:nvPr/>
          </p:nvCxnSpPr>
          <p:spPr bwMode="auto">
            <a:xfrm rot="10800000" flipV="1">
              <a:off x="4143372" y="2964653"/>
              <a:ext cx="1143008" cy="535784"/>
            </a:xfrm>
            <a:prstGeom prst="straightConnector1">
              <a:avLst/>
            </a:prstGeom>
            <a:ln>
              <a:headEnd type="none" w="med" len="med"/>
              <a:tailEnd type="arrow"/>
            </a:ln>
          </p:spPr>
          <p:style>
            <a:lnRef idx="2">
              <a:schemeClr val="accent4"/>
            </a:lnRef>
            <a:fillRef idx="0">
              <a:schemeClr val="accent4"/>
            </a:fillRef>
            <a:effectRef idx="1">
              <a:schemeClr val="accent4"/>
            </a:effectRef>
            <a:fontRef idx="minor">
              <a:schemeClr val="tx1"/>
            </a:fontRef>
          </p:style>
        </p:cxnSp>
        <p:sp>
          <p:nvSpPr>
            <p:cNvPr id="42" name="41 Rectángulo"/>
            <p:cNvSpPr/>
            <p:nvPr/>
          </p:nvSpPr>
          <p:spPr bwMode="auto">
            <a:xfrm>
              <a:off x="6143636" y="3857628"/>
              <a:ext cx="2143140" cy="428628"/>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s-MX" sz="1600" dirty="0" smtClean="0">
                  <a:solidFill>
                    <a:schemeClr val="tx1"/>
                  </a:solidFill>
                  <a:latin typeface="Arial" pitchFamily="34" charset="0"/>
                </a:rPr>
                <a:t>LADF, LRSDF</a:t>
              </a:r>
              <a:endParaRPr kumimoji="0" lang="es-MX" sz="1600" b="0" i="0" u="none" strike="noStrike" cap="none" normalizeH="0" baseline="0" dirty="0" smtClean="0">
                <a:ln>
                  <a:noFill/>
                </a:ln>
                <a:solidFill>
                  <a:schemeClr val="tx1"/>
                </a:solidFill>
                <a:effectLst/>
                <a:latin typeface="Arial" pitchFamily="34" charset="0"/>
              </a:endParaRPr>
            </a:p>
          </p:txBody>
        </p:sp>
        <p:cxnSp>
          <p:nvCxnSpPr>
            <p:cNvPr id="44" name="43 Conector recto de flecha"/>
            <p:cNvCxnSpPr/>
            <p:nvPr/>
          </p:nvCxnSpPr>
          <p:spPr bwMode="auto">
            <a:xfrm rot="10800000">
              <a:off x="4143372" y="4071942"/>
              <a:ext cx="1928826" cy="1588"/>
            </a:xfrm>
            <a:prstGeom prst="straightConnector1">
              <a:avLst/>
            </a:prstGeom>
            <a:ln>
              <a:headEnd type="none" w="med" len="med"/>
              <a:tailEnd type="arrow"/>
            </a:ln>
          </p:spPr>
          <p:style>
            <a:lnRef idx="2">
              <a:schemeClr val="accent4"/>
            </a:lnRef>
            <a:fillRef idx="0">
              <a:schemeClr val="accent4"/>
            </a:fillRef>
            <a:effectRef idx="1">
              <a:schemeClr val="accent4"/>
            </a:effectRef>
            <a:fontRef idx="minor">
              <a:schemeClr val="tx1"/>
            </a:fontRef>
          </p:style>
        </p:cxnSp>
        <p:sp>
          <p:nvSpPr>
            <p:cNvPr id="45" name="44 Rectángulo"/>
            <p:cNvSpPr/>
            <p:nvPr/>
          </p:nvSpPr>
          <p:spPr bwMode="auto">
            <a:xfrm>
              <a:off x="5500694" y="4357694"/>
              <a:ext cx="3143272" cy="64294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s-MX" sz="1600" dirty="0" smtClean="0">
                  <a:solidFill>
                    <a:schemeClr val="tx1"/>
                  </a:solidFill>
                  <a:latin typeface="Arial" pitchFamily="34" charset="0"/>
                </a:rPr>
                <a:t>Reglamento de la LADF,</a:t>
              </a:r>
            </a:p>
            <a:p>
              <a:pPr marL="0" marR="0" indent="0" algn="l"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itchFamily="34" charset="0"/>
                </a:rPr>
                <a:t>Reglamento de la LRSDF</a:t>
              </a:r>
            </a:p>
          </p:txBody>
        </p:sp>
        <p:sp>
          <p:nvSpPr>
            <p:cNvPr id="46" name="45 Rectángulo"/>
            <p:cNvSpPr/>
            <p:nvPr/>
          </p:nvSpPr>
          <p:spPr bwMode="auto">
            <a:xfrm>
              <a:off x="6357950" y="5143512"/>
              <a:ext cx="2143140" cy="357190"/>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s-MX" sz="1600" dirty="0" smtClean="0">
                  <a:solidFill>
                    <a:schemeClr val="tx1"/>
                  </a:solidFill>
                  <a:latin typeface="Arial" pitchFamily="34" charset="0"/>
                </a:rPr>
                <a:t>NADF-007-RNAT</a:t>
              </a:r>
              <a:endParaRPr kumimoji="0" lang="es-MX" sz="1600" b="0" i="0" u="none" strike="noStrike" cap="none" normalizeH="0" baseline="0" dirty="0" smtClean="0">
                <a:ln>
                  <a:noFill/>
                </a:ln>
                <a:solidFill>
                  <a:schemeClr val="tx1"/>
                </a:solidFill>
                <a:effectLst/>
                <a:latin typeface="Arial" pitchFamily="34" charset="0"/>
              </a:endParaRPr>
            </a:p>
          </p:txBody>
        </p:sp>
        <p:cxnSp>
          <p:nvCxnSpPr>
            <p:cNvPr id="50" name="49 Conector recto de flecha"/>
            <p:cNvCxnSpPr>
              <a:stCxn id="45" idx="1"/>
            </p:cNvCxnSpPr>
            <p:nvPr/>
          </p:nvCxnSpPr>
          <p:spPr bwMode="auto">
            <a:xfrm rot="10800000">
              <a:off x="4071934" y="4643447"/>
              <a:ext cx="1428760" cy="35719"/>
            </a:xfrm>
            <a:prstGeom prst="straightConnector1">
              <a:avLst/>
            </a:prstGeom>
            <a:ln>
              <a:headEnd type="none" w="med" len="med"/>
              <a:tailEnd type="arrow"/>
            </a:ln>
          </p:spPr>
          <p:style>
            <a:lnRef idx="2">
              <a:schemeClr val="accent4"/>
            </a:lnRef>
            <a:fillRef idx="0">
              <a:schemeClr val="accent4"/>
            </a:fillRef>
            <a:effectRef idx="1">
              <a:schemeClr val="accent4"/>
            </a:effectRef>
            <a:fontRef idx="minor">
              <a:schemeClr val="tx1"/>
            </a:fontRef>
          </p:style>
        </p:cxnSp>
        <p:cxnSp>
          <p:nvCxnSpPr>
            <p:cNvPr id="53" name="52 Conector recto de flecha"/>
            <p:cNvCxnSpPr>
              <a:stCxn id="46" idx="1"/>
            </p:cNvCxnSpPr>
            <p:nvPr/>
          </p:nvCxnSpPr>
          <p:spPr bwMode="auto">
            <a:xfrm rot="10800000" flipV="1">
              <a:off x="4071934" y="5322107"/>
              <a:ext cx="2286016" cy="35718"/>
            </a:xfrm>
            <a:prstGeom prst="straightConnector1">
              <a:avLst/>
            </a:prstGeom>
            <a:ln>
              <a:headEnd type="none" w="med" len="med"/>
              <a:tailEnd type="arrow"/>
            </a:ln>
          </p:spPr>
          <p:style>
            <a:lnRef idx="2">
              <a:schemeClr val="accent4"/>
            </a:lnRef>
            <a:fillRef idx="0">
              <a:schemeClr val="accent4"/>
            </a:fillRef>
            <a:effectRef idx="1">
              <a:schemeClr val="accent4"/>
            </a:effectRef>
            <a:fontRef idx="minor">
              <a:schemeClr val="tx1"/>
            </a:fontRef>
          </p:style>
        </p:cxnSp>
      </p:gr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nvGraphicFramePr>
        <p:xfrm>
          <a:off x="285720" y="785794"/>
          <a:ext cx="8286808" cy="6072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nvGraphicFramePr>
        <p:xfrm>
          <a:off x="214282" y="571480"/>
          <a:ext cx="8501122" cy="5786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nvGraphicFramePr>
        <p:xfrm>
          <a:off x="357158" y="357166"/>
          <a:ext cx="8501122" cy="6215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53 Grupo"/>
          <p:cNvGrpSpPr/>
          <p:nvPr/>
        </p:nvGrpSpPr>
        <p:grpSpPr>
          <a:xfrm>
            <a:off x="785786" y="285728"/>
            <a:ext cx="8143932" cy="6143668"/>
            <a:chOff x="785786" y="285728"/>
            <a:chExt cx="8143932" cy="6143668"/>
          </a:xfrm>
        </p:grpSpPr>
        <p:graphicFrame>
          <p:nvGraphicFramePr>
            <p:cNvPr id="3" name="2 Diagrama"/>
            <p:cNvGraphicFramePr/>
            <p:nvPr/>
          </p:nvGraphicFramePr>
          <p:xfrm>
            <a:off x="785786" y="1285860"/>
            <a:ext cx="6072230"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8 CuadroTexto"/>
            <p:cNvSpPr txBox="1"/>
            <p:nvPr/>
          </p:nvSpPr>
          <p:spPr>
            <a:xfrm>
              <a:off x="1428728" y="285728"/>
              <a:ext cx="6215106" cy="461665"/>
            </a:xfrm>
            <a:prstGeom prst="rect">
              <a:avLst/>
            </a:prstGeom>
            <a:noFill/>
          </p:spPr>
          <p:txBody>
            <a:bodyPr wrap="square" rtlCol="0">
              <a:spAutoFit/>
            </a:bodyPr>
            <a:lstStyle/>
            <a:p>
              <a:pPr algn="ctr"/>
              <a:r>
                <a:rPr lang="es-MX" sz="2400" dirty="0" smtClean="0">
                  <a:effectLst>
                    <a:outerShdw blurRad="38100" dist="38100" dir="2700000" algn="tl">
                      <a:srgbClr val="000000">
                        <a:alpha val="43137"/>
                      </a:srgbClr>
                    </a:outerShdw>
                  </a:effectLst>
                </a:rPr>
                <a:t>Orden jerárquico normativo</a:t>
              </a:r>
              <a:endParaRPr lang="es-MX" sz="2400" dirty="0">
                <a:effectLst>
                  <a:outerShdw blurRad="38100" dist="38100" dir="2700000" algn="tl">
                    <a:srgbClr val="000000">
                      <a:alpha val="43137"/>
                    </a:srgbClr>
                  </a:outerShdw>
                </a:effectLst>
              </a:endParaRPr>
            </a:p>
          </p:txBody>
        </p:sp>
        <p:grpSp>
          <p:nvGrpSpPr>
            <p:cNvPr id="4" name="19 Grupo"/>
            <p:cNvGrpSpPr/>
            <p:nvPr/>
          </p:nvGrpSpPr>
          <p:grpSpPr>
            <a:xfrm>
              <a:off x="785786" y="5715016"/>
              <a:ext cx="3357586" cy="524232"/>
              <a:chOff x="0" y="3643341"/>
              <a:chExt cx="2878951" cy="524232"/>
            </a:xfrm>
          </p:grpSpPr>
          <p:sp>
            <p:nvSpPr>
              <p:cNvPr id="21" name="20 Rectángulo redondeado"/>
              <p:cNvSpPr/>
              <p:nvPr/>
            </p:nvSpPr>
            <p:spPr>
              <a:xfrm>
                <a:off x="0" y="3643341"/>
                <a:ext cx="2878951" cy="524232"/>
              </a:xfrm>
              <a:prstGeom prst="roundRect">
                <a:avLst/>
              </a:prstGeom>
            </p:spPr>
            <p:style>
              <a:lnRef idx="2">
                <a:schemeClr val="accent6">
                  <a:alpha val="90000"/>
                  <a:hueOff val="0"/>
                  <a:satOff val="0"/>
                  <a:lumOff val="0"/>
                  <a:alphaOff val="-24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21 Rectángulo"/>
              <p:cNvSpPr/>
              <p:nvPr/>
            </p:nvSpPr>
            <p:spPr>
              <a:xfrm>
                <a:off x="25591" y="3668932"/>
                <a:ext cx="2827769" cy="47305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MX" sz="2000" kern="1200" dirty="0" smtClean="0"/>
                  <a:t>Reglamentos municipales</a:t>
                </a:r>
                <a:endParaRPr lang="es-MX" sz="2000" kern="1200" dirty="0"/>
              </a:p>
            </p:txBody>
          </p:sp>
        </p:grpSp>
        <p:sp>
          <p:nvSpPr>
            <p:cNvPr id="23" name="22 Rectángulo"/>
            <p:cNvSpPr/>
            <p:nvPr/>
          </p:nvSpPr>
          <p:spPr bwMode="auto">
            <a:xfrm>
              <a:off x="5857884" y="857232"/>
              <a:ext cx="2143140" cy="428628"/>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s-MX" sz="1600" dirty="0" smtClean="0">
                  <a:solidFill>
                    <a:schemeClr val="tx1"/>
                  </a:solidFill>
                  <a:latin typeface="Arial" pitchFamily="34" charset="0"/>
                </a:rPr>
                <a:t>LGEEPA, LGPGIR</a:t>
              </a:r>
              <a:endParaRPr kumimoji="0" lang="es-MX" sz="1600" b="0" i="0" u="none" strike="noStrike" cap="none" normalizeH="0" baseline="0" dirty="0" smtClean="0">
                <a:ln>
                  <a:noFill/>
                </a:ln>
                <a:solidFill>
                  <a:schemeClr val="tx1"/>
                </a:solidFill>
                <a:effectLst/>
                <a:latin typeface="Arial" pitchFamily="34" charset="0"/>
              </a:endParaRPr>
            </a:p>
          </p:txBody>
        </p:sp>
        <p:cxnSp>
          <p:nvCxnSpPr>
            <p:cNvPr id="25" name="24 Conector recto de flecha"/>
            <p:cNvCxnSpPr>
              <a:stCxn id="23" idx="1"/>
            </p:cNvCxnSpPr>
            <p:nvPr/>
          </p:nvCxnSpPr>
          <p:spPr bwMode="auto">
            <a:xfrm rot="10800000" flipV="1">
              <a:off x="4214810" y="1071546"/>
              <a:ext cx="1643074" cy="1357320"/>
            </a:xfrm>
            <a:prstGeom prst="straightConnector1">
              <a:avLst/>
            </a:prstGeom>
            <a:ln>
              <a:headEnd type="none" w="med" len="med"/>
              <a:tailEnd type="arrow"/>
            </a:ln>
          </p:spPr>
          <p:style>
            <a:lnRef idx="2">
              <a:schemeClr val="accent4"/>
            </a:lnRef>
            <a:fillRef idx="0">
              <a:schemeClr val="accent4"/>
            </a:fillRef>
            <a:effectRef idx="1">
              <a:schemeClr val="accent4"/>
            </a:effectRef>
            <a:fontRef idx="minor">
              <a:schemeClr val="tx1"/>
            </a:fontRef>
          </p:style>
        </p:cxnSp>
        <p:sp>
          <p:nvSpPr>
            <p:cNvPr id="28" name="27 Rectángulo"/>
            <p:cNvSpPr/>
            <p:nvPr/>
          </p:nvSpPr>
          <p:spPr bwMode="auto">
            <a:xfrm>
              <a:off x="5786446" y="1500174"/>
              <a:ext cx="3143272" cy="64294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s-MX" sz="1600" dirty="0" smtClean="0">
                  <a:solidFill>
                    <a:schemeClr val="tx1"/>
                  </a:solidFill>
                  <a:latin typeface="Arial" pitchFamily="34" charset="0"/>
                </a:rPr>
                <a:t>Reglamento de la LGEEPA,</a:t>
              </a:r>
            </a:p>
            <a:p>
              <a:pPr marL="0" marR="0" indent="0" algn="l"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itchFamily="34" charset="0"/>
                </a:rPr>
                <a:t>Reglamento de la LGPGIR</a:t>
              </a:r>
            </a:p>
          </p:txBody>
        </p:sp>
        <p:cxnSp>
          <p:nvCxnSpPr>
            <p:cNvPr id="30" name="29 Conector recto de flecha"/>
            <p:cNvCxnSpPr/>
            <p:nvPr/>
          </p:nvCxnSpPr>
          <p:spPr bwMode="auto">
            <a:xfrm rot="10800000" flipV="1">
              <a:off x="4214810" y="1928802"/>
              <a:ext cx="1500198" cy="1071570"/>
            </a:xfrm>
            <a:prstGeom prst="straightConnector1">
              <a:avLst/>
            </a:prstGeom>
            <a:ln>
              <a:headEnd type="none" w="med" len="med"/>
              <a:tailEnd type="arrow"/>
            </a:ln>
          </p:spPr>
          <p:style>
            <a:lnRef idx="2">
              <a:schemeClr val="accent4"/>
            </a:lnRef>
            <a:fillRef idx="0">
              <a:schemeClr val="accent4"/>
            </a:fillRef>
            <a:effectRef idx="1">
              <a:schemeClr val="accent4"/>
            </a:effectRef>
            <a:fontRef idx="minor">
              <a:schemeClr val="tx1"/>
            </a:fontRef>
          </p:style>
        </p:cxnSp>
        <p:sp>
          <p:nvSpPr>
            <p:cNvPr id="31" name="30 Rectángulo"/>
            <p:cNvSpPr/>
            <p:nvPr/>
          </p:nvSpPr>
          <p:spPr bwMode="auto">
            <a:xfrm>
              <a:off x="5286380" y="2285992"/>
              <a:ext cx="3643338" cy="135732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s-MX" sz="1600" dirty="0" smtClean="0">
                  <a:solidFill>
                    <a:schemeClr val="tx1"/>
                  </a:solidFill>
                  <a:effectLst>
                    <a:outerShdw blurRad="38100" dist="38100" dir="2700000" algn="tl">
                      <a:srgbClr val="000000">
                        <a:alpha val="43137"/>
                      </a:srgbClr>
                    </a:outerShdw>
                  </a:effectLst>
                  <a:latin typeface="Arial" pitchFamily="34" charset="0"/>
                </a:rPr>
                <a:t>NOM-083-SEMARNAT-2003,</a:t>
              </a:r>
            </a:p>
            <a:p>
              <a:pPr marL="0" marR="0" indent="0" algn="l" defTabSz="914400" rtl="0" eaLnBrk="0" fontAlgn="base" latinLnBrk="0" hangingPunct="0">
                <a:lnSpc>
                  <a:spcPct val="100000"/>
                </a:lnSpc>
                <a:spcBef>
                  <a:spcPct val="0"/>
                </a:spcBef>
                <a:spcAft>
                  <a:spcPct val="0"/>
                </a:spcAft>
                <a:buClrTx/>
                <a:buSzTx/>
                <a:buFontTx/>
                <a:buNone/>
                <a:tabLst/>
              </a:pPr>
              <a:r>
                <a:rPr lang="es-MX" sz="1600" dirty="0" smtClean="0">
                  <a:solidFill>
                    <a:schemeClr val="tx1"/>
                  </a:solidFill>
                  <a:latin typeface="Arial" pitchFamily="34" charset="0"/>
                </a:rPr>
                <a:t>NMX-AA-15-1985, Cuarteo</a:t>
              </a:r>
            </a:p>
            <a:p>
              <a:r>
                <a:rPr lang="es-MX" sz="1600" dirty="0" smtClean="0">
                  <a:solidFill>
                    <a:schemeClr val="tx1"/>
                  </a:solidFill>
                  <a:latin typeface="Arial" pitchFamily="34" charset="0"/>
                </a:rPr>
                <a:t>NMX-AA-19-1985, Peso volumétrico</a:t>
              </a:r>
            </a:p>
            <a:p>
              <a:r>
                <a:rPr lang="es-MX" sz="1600" dirty="0" smtClean="0">
                  <a:solidFill>
                    <a:schemeClr val="tx1"/>
                  </a:solidFill>
                  <a:latin typeface="Arial" pitchFamily="34" charset="0"/>
                </a:rPr>
                <a:t>NMX-AA-22-1985, Subproductos</a:t>
              </a:r>
            </a:p>
            <a:p>
              <a:r>
                <a:rPr lang="es-MX" sz="1600" dirty="0" smtClean="0">
                  <a:solidFill>
                    <a:schemeClr val="tx1"/>
                  </a:solidFill>
                  <a:latin typeface="Arial" pitchFamily="34" charset="0"/>
                </a:rPr>
                <a:t>NMX-AA-61-1985, Generación </a:t>
              </a:r>
              <a:r>
                <a:rPr lang="es-MX" sz="1600" i="1" dirty="0" smtClean="0">
                  <a:solidFill>
                    <a:schemeClr val="tx1"/>
                  </a:solidFill>
                  <a:latin typeface="Arial" pitchFamily="34" charset="0"/>
                </a:rPr>
                <a:t>per c</a:t>
              </a:r>
              <a:endParaRPr lang="es-MX" sz="1600" dirty="0" smtClean="0">
                <a:solidFill>
                  <a:schemeClr val="tx1"/>
                </a:solidFill>
                <a:latin typeface="Arial" pitchFamily="34" charset="0"/>
              </a:endParaRPr>
            </a:p>
            <a:p>
              <a:endParaRPr lang="es-MX" dirty="0" smtClean="0">
                <a:solidFill>
                  <a:schemeClr val="tx1"/>
                </a:solidFill>
                <a:latin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es-MX" dirty="0" smtClean="0">
                <a:solidFill>
                  <a:schemeClr val="tx1"/>
                </a:solidFill>
                <a:latin typeface="Arial" pitchFamily="34"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pitchFamily="34" charset="0"/>
              </a:endParaRPr>
            </a:p>
          </p:txBody>
        </p:sp>
        <p:cxnSp>
          <p:nvCxnSpPr>
            <p:cNvPr id="37" name="36 Conector recto de flecha"/>
            <p:cNvCxnSpPr>
              <a:stCxn id="31" idx="1"/>
            </p:cNvCxnSpPr>
            <p:nvPr/>
          </p:nvCxnSpPr>
          <p:spPr bwMode="auto">
            <a:xfrm rot="10800000" flipV="1">
              <a:off x="4143372" y="2964653"/>
              <a:ext cx="1143008" cy="535784"/>
            </a:xfrm>
            <a:prstGeom prst="straightConnector1">
              <a:avLst/>
            </a:prstGeom>
            <a:ln>
              <a:headEnd type="none" w="med" len="med"/>
              <a:tailEnd type="arrow"/>
            </a:ln>
          </p:spPr>
          <p:style>
            <a:lnRef idx="2">
              <a:schemeClr val="accent4"/>
            </a:lnRef>
            <a:fillRef idx="0">
              <a:schemeClr val="accent4"/>
            </a:fillRef>
            <a:effectRef idx="1">
              <a:schemeClr val="accent4"/>
            </a:effectRef>
            <a:fontRef idx="minor">
              <a:schemeClr val="tx1"/>
            </a:fontRef>
          </p:style>
        </p:cxnSp>
        <p:sp>
          <p:nvSpPr>
            <p:cNvPr id="42" name="41 Rectángulo"/>
            <p:cNvSpPr/>
            <p:nvPr/>
          </p:nvSpPr>
          <p:spPr bwMode="auto">
            <a:xfrm>
              <a:off x="6143636" y="3857628"/>
              <a:ext cx="2143140" cy="428628"/>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s-MX" sz="1600" dirty="0" smtClean="0">
                  <a:solidFill>
                    <a:schemeClr val="tx1"/>
                  </a:solidFill>
                  <a:latin typeface="Arial" pitchFamily="34" charset="0"/>
                </a:rPr>
                <a:t>LADF, </a:t>
              </a:r>
              <a:r>
                <a:rPr lang="es-MX" sz="1600" dirty="0" smtClean="0">
                  <a:solidFill>
                    <a:schemeClr val="tx1"/>
                  </a:solidFill>
                  <a:effectLst>
                    <a:outerShdw blurRad="38100" dist="38100" dir="2700000" algn="tl">
                      <a:srgbClr val="000000">
                        <a:alpha val="43137"/>
                      </a:srgbClr>
                    </a:outerShdw>
                  </a:effectLst>
                  <a:latin typeface="Arial" pitchFamily="34" charset="0"/>
                </a:rPr>
                <a:t>LRSDF</a:t>
              </a:r>
              <a:endParaRPr kumimoji="0" lang="es-MX" sz="1600" b="0" i="0" u="none" strike="noStrike" cap="none" normalizeH="0" baseline="0" dirty="0" smtClean="0">
                <a:ln>
                  <a:noFill/>
                </a:ln>
                <a:solidFill>
                  <a:schemeClr val="tx1"/>
                </a:solidFill>
                <a:effectLst>
                  <a:outerShdw blurRad="38100" dist="38100" dir="2700000" algn="tl">
                    <a:srgbClr val="000000">
                      <a:alpha val="43137"/>
                    </a:srgbClr>
                  </a:outerShdw>
                </a:effectLst>
                <a:latin typeface="Arial" pitchFamily="34" charset="0"/>
              </a:endParaRPr>
            </a:p>
          </p:txBody>
        </p:sp>
        <p:cxnSp>
          <p:nvCxnSpPr>
            <p:cNvPr id="44" name="43 Conector recto de flecha"/>
            <p:cNvCxnSpPr/>
            <p:nvPr/>
          </p:nvCxnSpPr>
          <p:spPr bwMode="auto">
            <a:xfrm rot="10800000">
              <a:off x="4143372" y="4071942"/>
              <a:ext cx="1928826" cy="1588"/>
            </a:xfrm>
            <a:prstGeom prst="straightConnector1">
              <a:avLst/>
            </a:prstGeom>
            <a:ln>
              <a:headEnd type="none" w="med" len="med"/>
              <a:tailEnd type="arrow"/>
            </a:ln>
          </p:spPr>
          <p:style>
            <a:lnRef idx="2">
              <a:schemeClr val="accent4"/>
            </a:lnRef>
            <a:fillRef idx="0">
              <a:schemeClr val="accent4"/>
            </a:fillRef>
            <a:effectRef idx="1">
              <a:schemeClr val="accent4"/>
            </a:effectRef>
            <a:fontRef idx="minor">
              <a:schemeClr val="tx1"/>
            </a:fontRef>
          </p:style>
        </p:cxnSp>
        <p:sp>
          <p:nvSpPr>
            <p:cNvPr id="45" name="44 Rectángulo"/>
            <p:cNvSpPr/>
            <p:nvPr/>
          </p:nvSpPr>
          <p:spPr bwMode="auto">
            <a:xfrm>
              <a:off x="5500694" y="4357694"/>
              <a:ext cx="3143272" cy="642942"/>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s-MX" sz="1600" dirty="0" smtClean="0">
                  <a:solidFill>
                    <a:schemeClr val="tx1"/>
                  </a:solidFill>
                  <a:latin typeface="Arial" pitchFamily="34" charset="0"/>
                </a:rPr>
                <a:t>Reglamento de la LADF,</a:t>
              </a:r>
            </a:p>
            <a:p>
              <a:pPr marL="0" marR="0" indent="0" algn="l" defTabSz="914400" rtl="0" eaLnBrk="0" fontAlgn="base" latinLnBrk="0" hangingPunct="0">
                <a:lnSpc>
                  <a:spcPct val="100000"/>
                </a:lnSpc>
                <a:spcBef>
                  <a:spcPct val="0"/>
                </a:spcBef>
                <a:spcAft>
                  <a:spcPct val="0"/>
                </a:spcAft>
                <a:buClrTx/>
                <a:buSzTx/>
                <a:buFontTx/>
                <a:buNone/>
                <a:tabLst/>
              </a:pPr>
              <a:r>
                <a:rPr kumimoji="0" lang="es-MX" sz="1600" b="0" i="0" u="none" strike="noStrike" cap="none" normalizeH="0" baseline="0" dirty="0" smtClean="0">
                  <a:ln>
                    <a:noFill/>
                  </a:ln>
                  <a:solidFill>
                    <a:schemeClr val="tx1"/>
                  </a:solidFill>
                  <a:effectLst/>
                  <a:latin typeface="Arial" pitchFamily="34" charset="0"/>
                </a:rPr>
                <a:t>Reglamento de la LRSDF</a:t>
              </a:r>
            </a:p>
          </p:txBody>
        </p:sp>
        <p:sp>
          <p:nvSpPr>
            <p:cNvPr id="46" name="45 Rectángulo"/>
            <p:cNvSpPr/>
            <p:nvPr/>
          </p:nvSpPr>
          <p:spPr bwMode="auto">
            <a:xfrm>
              <a:off x="6357950" y="5143512"/>
              <a:ext cx="2143140" cy="357190"/>
            </a:xfrm>
            <a:prstGeom prst="rect">
              <a:avLst/>
            </a:prstGeom>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s-MX" sz="1600" dirty="0" smtClean="0">
                  <a:solidFill>
                    <a:schemeClr val="tx1"/>
                  </a:solidFill>
                  <a:latin typeface="Arial" pitchFamily="34" charset="0"/>
                </a:rPr>
                <a:t>NADF-007-RNAT</a:t>
              </a:r>
              <a:endParaRPr kumimoji="0" lang="es-MX" sz="1600" b="0" i="0" u="none" strike="noStrike" cap="none" normalizeH="0" baseline="0" dirty="0" smtClean="0">
                <a:ln>
                  <a:noFill/>
                </a:ln>
                <a:solidFill>
                  <a:schemeClr val="tx1"/>
                </a:solidFill>
                <a:effectLst/>
                <a:latin typeface="Arial" pitchFamily="34" charset="0"/>
              </a:endParaRPr>
            </a:p>
          </p:txBody>
        </p:sp>
        <p:cxnSp>
          <p:nvCxnSpPr>
            <p:cNvPr id="50" name="49 Conector recto de flecha"/>
            <p:cNvCxnSpPr>
              <a:stCxn id="45" idx="1"/>
            </p:cNvCxnSpPr>
            <p:nvPr/>
          </p:nvCxnSpPr>
          <p:spPr bwMode="auto">
            <a:xfrm rot="10800000">
              <a:off x="4071934" y="4643447"/>
              <a:ext cx="1428760" cy="35719"/>
            </a:xfrm>
            <a:prstGeom prst="straightConnector1">
              <a:avLst/>
            </a:prstGeom>
            <a:ln>
              <a:headEnd type="none" w="med" len="med"/>
              <a:tailEnd type="arrow"/>
            </a:ln>
          </p:spPr>
          <p:style>
            <a:lnRef idx="2">
              <a:schemeClr val="accent4"/>
            </a:lnRef>
            <a:fillRef idx="0">
              <a:schemeClr val="accent4"/>
            </a:fillRef>
            <a:effectRef idx="1">
              <a:schemeClr val="accent4"/>
            </a:effectRef>
            <a:fontRef idx="minor">
              <a:schemeClr val="tx1"/>
            </a:fontRef>
          </p:style>
        </p:cxnSp>
        <p:cxnSp>
          <p:nvCxnSpPr>
            <p:cNvPr id="53" name="52 Conector recto de flecha"/>
            <p:cNvCxnSpPr>
              <a:stCxn id="46" idx="1"/>
            </p:cNvCxnSpPr>
            <p:nvPr/>
          </p:nvCxnSpPr>
          <p:spPr bwMode="auto">
            <a:xfrm rot="10800000" flipV="1">
              <a:off x="4071934" y="5322107"/>
              <a:ext cx="2286016" cy="35718"/>
            </a:xfrm>
            <a:prstGeom prst="straightConnector1">
              <a:avLst/>
            </a:prstGeom>
            <a:ln>
              <a:headEnd type="none" w="med" len="med"/>
              <a:tailEnd type="arrow"/>
            </a:ln>
          </p:spPr>
          <p:style>
            <a:lnRef idx="2">
              <a:schemeClr val="accent4"/>
            </a:lnRef>
            <a:fillRef idx="0">
              <a:schemeClr val="accent4"/>
            </a:fillRef>
            <a:effectRef idx="1">
              <a:schemeClr val="accent4"/>
            </a:effectRef>
            <a:fontRef idx="minor">
              <a:schemeClr val="tx1"/>
            </a:fontRef>
          </p:style>
        </p:cxnSp>
      </p:grpSp>
    </p:spTree>
  </p:cSld>
  <p:clrMapOvr>
    <a:masterClrMapping/>
  </p:clrMapOvr>
  <p:transition>
    <p:fade thruBlk="1"/>
  </p:transition>
</p:sld>
</file>

<file path=ppt/theme/theme1.xml><?xml version="1.0" encoding="utf-8"?>
<a:theme xmlns:a="http://schemas.openxmlformats.org/drawingml/2006/main" name="Presentation of bad news">
  <a:themeElements>
    <a:clrScheme name="Cloud skipper design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loud skipper design 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loud skipper design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oud skipper design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oud skipper design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oud skipper design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oud skipper desig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oud skipper design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oud skipper design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of bad news</Template>
  <TotalTime>970</TotalTime>
  <Words>3606</Words>
  <Application>Microsoft Office PowerPoint</Application>
  <PresentationFormat>Presentación en pantalla (4:3)</PresentationFormat>
  <Paragraphs>400</Paragraphs>
  <Slides>33</Slides>
  <Notes>0</Notes>
  <HiddenSlides>0</HiddenSlides>
  <MMClips>0</MMClips>
  <ScaleCrop>false</ScaleCrop>
  <HeadingPairs>
    <vt:vector size="4" baseType="variant">
      <vt:variant>
        <vt:lpstr>Tema</vt:lpstr>
      </vt:variant>
      <vt:variant>
        <vt:i4>1</vt:i4>
      </vt:variant>
      <vt:variant>
        <vt:lpstr>Títulos de diapositiva</vt:lpstr>
      </vt:variant>
      <vt:variant>
        <vt:i4>33</vt:i4>
      </vt:variant>
    </vt:vector>
  </HeadingPairs>
  <TitlesOfParts>
    <vt:vector size="34" baseType="lpstr">
      <vt:lpstr>Presentation of bad news</vt:lpstr>
      <vt:lpstr> Ley de Residuos Sólidos del Distrito Federal</vt:lpstr>
      <vt:lpstr>Objetivo general</vt:lpstr>
      <vt:lpstr>Contenido:</vt:lpstr>
      <vt:lpstr>Contenido:</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 de Residuos Sólidos del Distrito Federal</dc:title>
  <dc:creator>Laura Meraz</dc:creator>
  <cp:lastModifiedBy>juntas03</cp:lastModifiedBy>
  <cp:revision>85</cp:revision>
  <cp:lastPrinted>1601-01-01T00:00:00Z</cp:lastPrinted>
  <dcterms:created xsi:type="dcterms:W3CDTF">2010-04-12T02:16:07Z</dcterms:created>
  <dcterms:modified xsi:type="dcterms:W3CDTF">2010-05-27T20:53:52Z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TC062560581033</vt:lpwstr>
  </property>
</Properties>
</file>