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5" r:id="rId4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7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17790-57F6-406B-B4CB-78AC404E3D31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65C2-FB03-487E-92BC-076E092EA4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58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665C2-FB03-487E-92BC-076E092EA44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78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2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2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8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6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70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5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50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13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07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218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3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1C26-CBD6-481C-9419-C47AF1360046}" type="datetimeFigureOut">
              <a:rPr lang="es-MX" smtClean="0"/>
              <a:t>24/07/2017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0E30-C8A1-4F33-BD9B-F2821E238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0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32" y="36513"/>
            <a:ext cx="4124043" cy="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64"/>
          <p:cNvGrpSpPr>
            <a:grpSpLocks/>
          </p:cNvGrpSpPr>
          <p:nvPr/>
        </p:nvGrpSpPr>
        <p:grpSpPr bwMode="auto">
          <a:xfrm>
            <a:off x="151606" y="1001401"/>
            <a:ext cx="8840787" cy="288503"/>
            <a:chOff x="169" y="391"/>
            <a:chExt cx="5057" cy="91"/>
          </a:xfrm>
        </p:grpSpPr>
        <p:sp>
          <p:nvSpPr>
            <p:cNvPr id="6" name="Rectangle 334"/>
            <p:cNvSpPr>
              <a:spLocks noChangeArrowheads="1"/>
            </p:cNvSpPr>
            <p:nvPr/>
          </p:nvSpPr>
          <p:spPr bwMode="auto">
            <a:xfrm>
              <a:off x="169" y="391"/>
              <a:ext cx="5057" cy="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7653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s-MX" altLang="es-MX">
                <a:latin typeface="Calibri" pitchFamily="34" charset="0"/>
              </a:endParaRPr>
            </a:p>
          </p:txBody>
        </p:sp>
        <p:pic>
          <p:nvPicPr>
            <p:cNvPr id="7" name="Picture 3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41254" b="74385"/>
            <a:stretch>
              <a:fillRect/>
            </a:stretch>
          </p:blipFill>
          <p:spPr bwMode="auto">
            <a:xfrm>
              <a:off x="1815" y="400"/>
              <a:ext cx="984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837" y="398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169" y="398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52850" b="74977"/>
            <a:stretch>
              <a:fillRect/>
            </a:stretch>
          </p:blipFill>
          <p:spPr bwMode="auto">
            <a:xfrm>
              <a:off x="4443" y="397"/>
              <a:ext cx="78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3465" y="395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2797" y="392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s-MX" altLang="es-MX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03848" y="6500812"/>
            <a:ext cx="55512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100" b="1" dirty="0">
                <a:solidFill>
                  <a:schemeClr val="bg1"/>
                </a:solidFill>
                <a:latin typeface="Calibri" pitchFamily="34" charset="0"/>
              </a:rPr>
              <a:t>Medellín número 202 - 5° Piso, Col. Roma Sur, Del. Cuauhtémoc, C.P. 06700, México, D.F</a:t>
            </a:r>
            <a:r>
              <a:rPr lang="es-MX" altLang="es-MX" sz="8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027" name="Picture 3" descr="C:\Users\rpalmerin\Pictures\RH\RH-10-7-17\DSC070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5" r="39199" b="5195"/>
          <a:stretch/>
        </p:blipFill>
        <p:spPr bwMode="auto">
          <a:xfrm>
            <a:off x="0" y="1769067"/>
            <a:ext cx="4806006" cy="33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palmerin\Pictures\RH\RH-10-7-17\DSC070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6855" r="2277"/>
          <a:stretch/>
        </p:blipFill>
        <p:spPr bwMode="auto">
          <a:xfrm>
            <a:off x="4806006" y="3228230"/>
            <a:ext cx="4278238" cy="31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138789" y="671340"/>
            <a:ext cx="377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Expediente: </a:t>
            </a:r>
            <a:r>
              <a:rPr lang="es-MX" dirty="0" smtClean="0"/>
              <a:t>PAOT-2017-1921-SOT-803</a:t>
            </a:r>
            <a:endParaRPr lang="es-MX" dirty="0"/>
          </a:p>
        </p:txBody>
      </p:sp>
      <p:sp>
        <p:nvSpPr>
          <p:cNvPr id="20" name="38 CuadroTexto"/>
          <p:cNvSpPr txBox="1">
            <a:spLocks noChangeArrowheads="1"/>
          </p:cNvSpPr>
          <p:nvPr/>
        </p:nvSpPr>
        <p:spPr bwMode="auto">
          <a:xfrm>
            <a:off x="993452" y="1337577"/>
            <a:ext cx="7157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altLang="es-MX" sz="1200" dirty="0" smtClean="0"/>
              <a:t>Domicilio: Calle 5 de mayo  número 25, </a:t>
            </a:r>
            <a:r>
              <a:rPr lang="es-MX" altLang="es-MX" sz="1200" dirty="0" smtClean="0"/>
              <a:t>Colonia </a:t>
            </a:r>
            <a:r>
              <a:rPr lang="es-MX" altLang="es-MX" sz="1200" dirty="0" err="1" smtClean="0"/>
              <a:t>Axotla</a:t>
            </a:r>
            <a:r>
              <a:rPr lang="es-MX" altLang="es-MX" sz="1200" dirty="0"/>
              <a:t>,</a:t>
            </a:r>
            <a:r>
              <a:rPr lang="es-MX" altLang="es-MX" sz="1200" dirty="0" smtClean="0"/>
              <a:t> </a:t>
            </a:r>
            <a:r>
              <a:rPr lang="es-MX" altLang="es-MX" sz="1200" dirty="0" smtClean="0"/>
              <a:t>Delegación </a:t>
            </a:r>
            <a:r>
              <a:rPr lang="es-MX" altLang="es-MX" sz="1200" dirty="0" smtClean="0"/>
              <a:t>Álvaro Obregón.</a:t>
            </a:r>
            <a:endParaRPr lang="es-MX" altLang="es-MX" sz="1200" dirty="0"/>
          </a:p>
        </p:txBody>
      </p:sp>
    </p:spTree>
    <p:extLst>
      <p:ext uri="{BB962C8B-B14F-4D97-AF65-F5344CB8AC3E}">
        <p14:creationId xmlns:p14="http://schemas.microsoft.com/office/powerpoint/2010/main" val="356772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32" y="36513"/>
            <a:ext cx="4124043" cy="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64"/>
          <p:cNvGrpSpPr>
            <a:grpSpLocks/>
          </p:cNvGrpSpPr>
          <p:nvPr/>
        </p:nvGrpSpPr>
        <p:grpSpPr bwMode="auto">
          <a:xfrm>
            <a:off x="329051" y="1029934"/>
            <a:ext cx="8840787" cy="288503"/>
            <a:chOff x="169" y="391"/>
            <a:chExt cx="5057" cy="91"/>
          </a:xfrm>
        </p:grpSpPr>
        <p:sp>
          <p:nvSpPr>
            <p:cNvPr id="6" name="Rectangle 334"/>
            <p:cNvSpPr>
              <a:spLocks noChangeArrowheads="1"/>
            </p:cNvSpPr>
            <p:nvPr/>
          </p:nvSpPr>
          <p:spPr bwMode="auto">
            <a:xfrm>
              <a:off x="169" y="391"/>
              <a:ext cx="5057" cy="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7653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s-MX" altLang="es-MX">
                <a:latin typeface="Calibri" pitchFamily="34" charset="0"/>
              </a:endParaRPr>
            </a:p>
          </p:txBody>
        </p:sp>
        <p:pic>
          <p:nvPicPr>
            <p:cNvPr id="7" name="Picture 3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41254" b="74385"/>
            <a:stretch>
              <a:fillRect/>
            </a:stretch>
          </p:blipFill>
          <p:spPr bwMode="auto">
            <a:xfrm>
              <a:off x="1815" y="400"/>
              <a:ext cx="984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837" y="398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169" y="398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52850" b="74977"/>
            <a:stretch>
              <a:fillRect/>
            </a:stretch>
          </p:blipFill>
          <p:spPr bwMode="auto">
            <a:xfrm>
              <a:off x="4443" y="397"/>
              <a:ext cx="78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3465" y="395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2797" y="392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s-MX" altLang="es-MX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03848" y="6500812"/>
            <a:ext cx="55512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100" b="1" dirty="0">
                <a:solidFill>
                  <a:schemeClr val="bg1"/>
                </a:solidFill>
                <a:latin typeface="Calibri" pitchFamily="34" charset="0"/>
              </a:rPr>
              <a:t>Medellín número 202 - 5° Piso, Col. Roma Sur, Del. Cuauhtémoc, C.P. 06700, México, D.F</a:t>
            </a:r>
            <a:r>
              <a:rPr lang="es-MX" altLang="es-MX" sz="8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138789" y="671340"/>
            <a:ext cx="377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Expediente: </a:t>
            </a:r>
            <a:r>
              <a:rPr lang="es-MX" dirty="0" smtClean="0"/>
              <a:t>PAOT-2017-1921-SOT-803</a:t>
            </a:r>
            <a:endParaRPr lang="es-MX" dirty="0"/>
          </a:p>
        </p:txBody>
      </p:sp>
      <p:sp>
        <p:nvSpPr>
          <p:cNvPr id="19" name="38 CuadroTexto"/>
          <p:cNvSpPr txBox="1">
            <a:spLocks noChangeArrowheads="1"/>
          </p:cNvSpPr>
          <p:nvPr/>
        </p:nvSpPr>
        <p:spPr bwMode="auto">
          <a:xfrm>
            <a:off x="993452" y="1337577"/>
            <a:ext cx="7157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altLang="es-MX" sz="1200" dirty="0" smtClean="0"/>
              <a:t>Domicilio: Calle 5 de mayo  número 25, </a:t>
            </a:r>
            <a:r>
              <a:rPr lang="es-MX" altLang="es-MX" sz="1200" dirty="0" smtClean="0"/>
              <a:t>Colonia </a:t>
            </a:r>
            <a:r>
              <a:rPr lang="es-MX" altLang="es-MX" sz="1200" dirty="0" err="1" smtClean="0"/>
              <a:t>Axotla</a:t>
            </a:r>
            <a:r>
              <a:rPr lang="es-MX" altLang="es-MX" sz="1200" dirty="0"/>
              <a:t>,</a:t>
            </a:r>
            <a:r>
              <a:rPr lang="es-MX" altLang="es-MX" sz="1200" dirty="0" smtClean="0"/>
              <a:t> </a:t>
            </a:r>
            <a:r>
              <a:rPr lang="es-MX" altLang="es-MX" sz="1200" dirty="0" smtClean="0"/>
              <a:t>Delegación </a:t>
            </a:r>
            <a:r>
              <a:rPr lang="es-MX" altLang="es-MX" sz="1200" dirty="0" smtClean="0"/>
              <a:t>Álvaro Obregón.</a:t>
            </a:r>
            <a:endParaRPr lang="es-MX" altLang="es-MX" sz="1200" dirty="0"/>
          </a:p>
        </p:txBody>
      </p:sp>
      <p:pic>
        <p:nvPicPr>
          <p:cNvPr id="2050" name="Picture 2" descr="C:\Users\rpalmerin\Pictures\RH\RH-10-7-17\DSC0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7541"/>
            <a:ext cx="6263785" cy="46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32" y="36513"/>
            <a:ext cx="4124043" cy="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64"/>
          <p:cNvGrpSpPr>
            <a:grpSpLocks/>
          </p:cNvGrpSpPr>
          <p:nvPr/>
        </p:nvGrpSpPr>
        <p:grpSpPr bwMode="auto">
          <a:xfrm>
            <a:off x="151606" y="1001401"/>
            <a:ext cx="8840787" cy="288503"/>
            <a:chOff x="169" y="391"/>
            <a:chExt cx="5057" cy="91"/>
          </a:xfrm>
        </p:grpSpPr>
        <p:sp>
          <p:nvSpPr>
            <p:cNvPr id="6" name="Rectangle 334"/>
            <p:cNvSpPr>
              <a:spLocks noChangeArrowheads="1"/>
            </p:cNvSpPr>
            <p:nvPr/>
          </p:nvSpPr>
          <p:spPr bwMode="auto">
            <a:xfrm>
              <a:off x="169" y="391"/>
              <a:ext cx="5057" cy="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7653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s-MX" altLang="es-MX">
                <a:latin typeface="Calibri" pitchFamily="34" charset="0"/>
              </a:endParaRPr>
            </a:p>
          </p:txBody>
        </p:sp>
        <p:pic>
          <p:nvPicPr>
            <p:cNvPr id="7" name="Picture 33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41254" b="74385"/>
            <a:stretch>
              <a:fillRect/>
            </a:stretch>
          </p:blipFill>
          <p:spPr bwMode="auto">
            <a:xfrm>
              <a:off x="1815" y="400"/>
              <a:ext cx="984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837" y="398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169" y="398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339" r="52850" b="74977"/>
            <a:stretch>
              <a:fillRect/>
            </a:stretch>
          </p:blipFill>
          <p:spPr bwMode="auto">
            <a:xfrm>
              <a:off x="4443" y="397"/>
              <a:ext cx="78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6339" r="41254" b="74385"/>
            <a:stretch>
              <a:fillRect/>
            </a:stretch>
          </p:blipFill>
          <p:spPr bwMode="auto">
            <a:xfrm>
              <a:off x="3465" y="395"/>
              <a:ext cx="9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A3C2A3"/>
                </a:clrFrom>
                <a:clrTo>
                  <a:srgbClr val="A3C2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16505" r="59096" b="74883"/>
            <a:stretch>
              <a:fillRect/>
            </a:stretch>
          </p:blipFill>
          <p:spPr bwMode="auto">
            <a:xfrm>
              <a:off x="2797" y="392"/>
              <a:ext cx="671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s-MX" altLang="es-MX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03848" y="6500812"/>
            <a:ext cx="55512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100" b="1" dirty="0">
                <a:solidFill>
                  <a:schemeClr val="bg1"/>
                </a:solidFill>
                <a:latin typeface="Calibri" pitchFamily="34" charset="0"/>
              </a:rPr>
              <a:t>Medellín número 202 - 5° Piso, Col. Roma Sur, Del. Cuauhtémoc, C.P. 06700, México, D.F</a:t>
            </a:r>
            <a:r>
              <a:rPr lang="es-MX" altLang="es-MX" sz="8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138789" y="671340"/>
            <a:ext cx="370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Expediente: PAOT-2017-IO-83-SOT-76</a:t>
            </a:r>
            <a:endParaRPr lang="es-MX" dirty="0"/>
          </a:p>
        </p:txBody>
      </p:sp>
      <p:sp>
        <p:nvSpPr>
          <p:cNvPr id="22" name="38 CuadroTexto"/>
          <p:cNvSpPr txBox="1">
            <a:spLocks noChangeArrowheads="1"/>
          </p:cNvSpPr>
          <p:nvPr/>
        </p:nvSpPr>
        <p:spPr bwMode="auto">
          <a:xfrm>
            <a:off x="993452" y="1337577"/>
            <a:ext cx="7157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altLang="es-MX" sz="1200" dirty="0" smtClean="0"/>
              <a:t>Domicilio: </a:t>
            </a:r>
            <a:r>
              <a:rPr lang="es-ES" sz="1200" dirty="0" smtClean="0"/>
              <a:t>Avenida Insurgentes Sur número 2475 </a:t>
            </a:r>
            <a:r>
              <a:rPr lang="es-ES" sz="1200" dirty="0"/>
              <a:t>Colonia </a:t>
            </a:r>
            <a:r>
              <a:rPr lang="es-ES" sz="1200" dirty="0" smtClean="0"/>
              <a:t>Loreto, </a:t>
            </a:r>
            <a:r>
              <a:rPr lang="es-ES" sz="1200" dirty="0"/>
              <a:t>Delegación </a:t>
            </a:r>
            <a:r>
              <a:rPr lang="es-ES" sz="1200" dirty="0" smtClean="0"/>
              <a:t>Álvaro Obregón.</a:t>
            </a:r>
            <a:endParaRPr lang="es-MX" altLang="es-MX" sz="1200" dirty="0"/>
          </a:p>
        </p:txBody>
      </p:sp>
    </p:spTree>
    <p:extLst>
      <p:ext uri="{BB962C8B-B14F-4D97-AF65-F5344CB8AC3E}">
        <p14:creationId xmlns:p14="http://schemas.microsoft.com/office/powerpoint/2010/main" val="2208177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131</Words>
  <Application>Microsoft Office PowerPoint</Application>
  <PresentationFormat>Presentación en pantalla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Abril García Rodríguez</dc:creator>
  <cp:lastModifiedBy>Ricardo Gabriel Palmerín Pérez</cp:lastModifiedBy>
  <cp:revision>49</cp:revision>
  <cp:lastPrinted>2017-07-24T15:10:40Z</cp:lastPrinted>
  <dcterms:created xsi:type="dcterms:W3CDTF">2017-01-18T16:39:02Z</dcterms:created>
  <dcterms:modified xsi:type="dcterms:W3CDTF">2017-07-25T00:51:17Z</dcterms:modified>
</cp:coreProperties>
</file>